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0" r:id="rId5"/>
    <p:sldId id="262" r:id="rId6"/>
    <p:sldId id="263" r:id="rId7"/>
    <p:sldId id="264" r:id="rId8"/>
    <p:sldId id="265" r:id="rId9"/>
    <p:sldId id="266" r:id="rId10"/>
    <p:sldId id="275" r:id="rId11"/>
    <p:sldId id="268" r:id="rId12"/>
    <p:sldId id="269" r:id="rId13"/>
    <p:sldId id="270" r:id="rId14"/>
    <p:sldId id="271" r:id="rId15"/>
    <p:sldId id="272" r:id="rId16"/>
    <p:sldId id="276" r:id="rId17"/>
    <p:sldId id="258"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255662-F8F2-4C2F-8D99-0EF1B3973064}" type="doc">
      <dgm:prSet loTypeId="urn:microsoft.com/office/officeart/2005/8/layout/hierarchy1" loCatId="hierarchy" qsTypeId="urn:microsoft.com/office/officeart/2005/8/quickstyle/simple1" qsCatId="simple" csTypeId="urn:microsoft.com/office/officeart/2005/8/colors/accent6_4" csCatId="accent6" phldr="1"/>
      <dgm:spPr/>
      <dgm:t>
        <a:bodyPr/>
        <a:lstStyle/>
        <a:p>
          <a:endParaRPr lang="en-CA"/>
        </a:p>
      </dgm:t>
    </dgm:pt>
    <dgm:pt modelId="{95F149A1-6BCF-420E-99F9-BC70ACAA650B}">
      <dgm:prSet phldrT="[Text]"/>
      <dgm:spPr/>
      <dgm:t>
        <a:bodyPr/>
        <a:lstStyle/>
        <a:p>
          <a:r>
            <a:rPr lang="en-CA" dirty="0">
              <a:latin typeface="Times New Roman" panose="02020603050405020304" pitchFamily="18" charset="0"/>
              <a:cs typeface="Times New Roman" panose="02020603050405020304" pitchFamily="18" charset="0"/>
            </a:rPr>
            <a:t>Annite Gee Varghese</a:t>
          </a:r>
        </a:p>
        <a:p>
          <a:r>
            <a:rPr lang="en-CA" dirty="0">
              <a:latin typeface="Times New Roman" panose="02020603050405020304" pitchFamily="18" charset="0"/>
              <a:cs typeface="Times New Roman" panose="02020603050405020304" pitchFamily="18" charset="0"/>
            </a:rPr>
            <a:t>(200569332)</a:t>
          </a:r>
        </a:p>
      </dgm:t>
    </dgm:pt>
    <dgm:pt modelId="{B3CA6A7B-72B7-4BE7-8C75-7BCA19230D38}" type="parTrans" cxnId="{4CCF87A9-7C6F-49FF-A212-8EA62EA76C6E}">
      <dgm:prSet/>
      <dgm:spPr/>
      <dgm:t>
        <a:bodyPr/>
        <a:lstStyle/>
        <a:p>
          <a:endParaRPr lang="en-CA"/>
        </a:p>
      </dgm:t>
    </dgm:pt>
    <dgm:pt modelId="{1BF49EC0-1E72-496A-A33B-84129880300A}" type="sibTrans" cxnId="{4CCF87A9-7C6F-49FF-A212-8EA62EA76C6E}">
      <dgm:prSet/>
      <dgm:spPr/>
      <dgm:t>
        <a:bodyPr/>
        <a:lstStyle/>
        <a:p>
          <a:endParaRPr lang="en-CA"/>
        </a:p>
      </dgm:t>
    </dgm:pt>
    <dgm:pt modelId="{923CC611-1FB9-4E56-AD5D-4AB659A7EC05}">
      <dgm:prSet phldrT="[Text]"/>
      <dgm:spPr/>
      <dgm:t>
        <a:bodyPr/>
        <a:lstStyle/>
        <a:p>
          <a:r>
            <a:rPr lang="en-CA" dirty="0">
              <a:latin typeface="Times New Roman" panose="02020603050405020304" pitchFamily="18" charset="0"/>
              <a:cs typeface="Times New Roman" panose="02020603050405020304" pitchFamily="18" charset="0"/>
            </a:rPr>
            <a:t>Niji Biju</a:t>
          </a:r>
        </a:p>
        <a:p>
          <a:r>
            <a:rPr lang="en-CA" dirty="0">
              <a:latin typeface="Times New Roman" panose="02020603050405020304" pitchFamily="18" charset="0"/>
              <a:cs typeface="Times New Roman" panose="02020603050405020304" pitchFamily="18" charset="0"/>
            </a:rPr>
            <a:t>(200567014)</a:t>
          </a:r>
        </a:p>
      </dgm:t>
    </dgm:pt>
    <dgm:pt modelId="{040279A8-FAC6-4EBD-9D24-6B8BA8DDF914}" type="parTrans" cxnId="{20C45B9F-20FC-4167-8E02-0C22632280F8}">
      <dgm:prSet/>
      <dgm:spPr/>
      <dgm:t>
        <a:bodyPr/>
        <a:lstStyle/>
        <a:p>
          <a:endParaRPr lang="en-CA"/>
        </a:p>
      </dgm:t>
    </dgm:pt>
    <dgm:pt modelId="{B7EFDC7C-ACA3-416F-B085-8C558D4ECAEE}" type="sibTrans" cxnId="{20C45B9F-20FC-4167-8E02-0C22632280F8}">
      <dgm:prSet/>
      <dgm:spPr/>
      <dgm:t>
        <a:bodyPr/>
        <a:lstStyle/>
        <a:p>
          <a:endParaRPr lang="en-CA"/>
        </a:p>
      </dgm:t>
    </dgm:pt>
    <dgm:pt modelId="{0542C97A-2B0E-4450-93E3-76CCA8F1B1CE}">
      <dgm:prSet phldrT="[Text]"/>
      <dgm:spPr/>
      <dgm:t>
        <a:bodyPr/>
        <a:lstStyle/>
        <a:p>
          <a:r>
            <a:rPr lang="en-CA" dirty="0">
              <a:latin typeface="Times New Roman" panose="02020603050405020304" pitchFamily="18" charset="0"/>
              <a:cs typeface="Times New Roman" panose="02020603050405020304" pitchFamily="18" charset="0"/>
            </a:rPr>
            <a:t>Josmy Ann Jose</a:t>
          </a:r>
        </a:p>
        <a:p>
          <a:r>
            <a:rPr lang="en-CA" dirty="0">
              <a:latin typeface="Times New Roman" panose="02020603050405020304" pitchFamily="18" charset="0"/>
              <a:cs typeface="Times New Roman" panose="02020603050405020304" pitchFamily="18" charset="0"/>
            </a:rPr>
            <a:t>(200573250)</a:t>
          </a:r>
        </a:p>
      </dgm:t>
    </dgm:pt>
    <dgm:pt modelId="{3D1233A9-7C48-44E6-A059-7109EADD9FDC}" type="parTrans" cxnId="{52AF9A6A-8022-4C1E-95C7-E807831421F5}">
      <dgm:prSet/>
      <dgm:spPr/>
      <dgm:t>
        <a:bodyPr/>
        <a:lstStyle/>
        <a:p>
          <a:endParaRPr lang="en-CA"/>
        </a:p>
      </dgm:t>
    </dgm:pt>
    <dgm:pt modelId="{3D0AA9C0-E4DC-482C-B663-5CC86FF048A7}" type="sibTrans" cxnId="{52AF9A6A-8022-4C1E-95C7-E807831421F5}">
      <dgm:prSet/>
      <dgm:spPr/>
      <dgm:t>
        <a:bodyPr/>
        <a:lstStyle/>
        <a:p>
          <a:endParaRPr lang="en-CA"/>
        </a:p>
      </dgm:t>
    </dgm:pt>
    <dgm:pt modelId="{DD0DFF39-2AFF-4DB8-B693-EC6E1D71A6B3}">
      <dgm:prSet phldrT="[Text]"/>
      <dgm:spPr/>
      <dgm:t>
        <a:bodyPr/>
        <a:lstStyle/>
        <a:p>
          <a:r>
            <a:rPr lang="en-CA" dirty="0">
              <a:latin typeface="Times New Roman" panose="02020603050405020304" pitchFamily="18" charset="0"/>
              <a:cs typeface="Times New Roman" panose="02020603050405020304" pitchFamily="18" charset="0"/>
            </a:rPr>
            <a:t>Devika Chenkulam</a:t>
          </a:r>
        </a:p>
      </dgm:t>
    </dgm:pt>
    <dgm:pt modelId="{3D9E5700-A769-4622-9798-33A97E8CC7B4}" type="parTrans" cxnId="{8591A96E-DF1A-42FF-B6DE-09FB3B5D3996}">
      <dgm:prSet/>
      <dgm:spPr/>
      <dgm:t>
        <a:bodyPr/>
        <a:lstStyle/>
        <a:p>
          <a:endParaRPr lang="en-CA"/>
        </a:p>
      </dgm:t>
    </dgm:pt>
    <dgm:pt modelId="{EEC7AD03-354F-484C-86C7-5E19E24B56C6}" type="sibTrans" cxnId="{8591A96E-DF1A-42FF-B6DE-09FB3B5D3996}">
      <dgm:prSet/>
      <dgm:spPr/>
      <dgm:t>
        <a:bodyPr/>
        <a:lstStyle/>
        <a:p>
          <a:endParaRPr lang="en-CA"/>
        </a:p>
      </dgm:t>
    </dgm:pt>
    <dgm:pt modelId="{83C18B45-5833-479C-A6A4-C39E6061EBBA}" type="pres">
      <dgm:prSet presAssocID="{BD255662-F8F2-4C2F-8D99-0EF1B3973064}" presName="hierChild1" presStyleCnt="0">
        <dgm:presLayoutVars>
          <dgm:chPref val="1"/>
          <dgm:dir/>
          <dgm:animOne val="branch"/>
          <dgm:animLvl val="lvl"/>
          <dgm:resizeHandles/>
        </dgm:presLayoutVars>
      </dgm:prSet>
      <dgm:spPr/>
    </dgm:pt>
    <dgm:pt modelId="{FB6943B9-1017-450C-BF2C-261D802040A1}" type="pres">
      <dgm:prSet presAssocID="{95F149A1-6BCF-420E-99F9-BC70ACAA650B}" presName="hierRoot1" presStyleCnt="0"/>
      <dgm:spPr/>
    </dgm:pt>
    <dgm:pt modelId="{531283E4-07FE-4302-913F-67D9E36118C3}" type="pres">
      <dgm:prSet presAssocID="{95F149A1-6BCF-420E-99F9-BC70ACAA650B}" presName="composite" presStyleCnt="0"/>
      <dgm:spPr/>
    </dgm:pt>
    <dgm:pt modelId="{8869FA2C-40C3-40B4-88DF-94A6C1B9D46D}" type="pres">
      <dgm:prSet presAssocID="{95F149A1-6BCF-420E-99F9-BC70ACAA650B}" presName="background" presStyleLbl="node0" presStyleIdx="0" presStyleCnt="4"/>
      <dgm:spPr/>
    </dgm:pt>
    <dgm:pt modelId="{23E5F150-C677-497F-A4B1-F68C4943CDE0}" type="pres">
      <dgm:prSet presAssocID="{95F149A1-6BCF-420E-99F9-BC70ACAA650B}" presName="text" presStyleLbl="fgAcc0" presStyleIdx="0" presStyleCnt="4">
        <dgm:presLayoutVars>
          <dgm:chPref val="3"/>
        </dgm:presLayoutVars>
      </dgm:prSet>
      <dgm:spPr/>
    </dgm:pt>
    <dgm:pt modelId="{5736BC0E-1B4F-4E42-B4C9-B614EE5B345E}" type="pres">
      <dgm:prSet presAssocID="{95F149A1-6BCF-420E-99F9-BC70ACAA650B}" presName="hierChild2" presStyleCnt="0"/>
      <dgm:spPr/>
    </dgm:pt>
    <dgm:pt modelId="{055B32E0-887A-490B-9CF4-1675EAD2999B}" type="pres">
      <dgm:prSet presAssocID="{923CC611-1FB9-4E56-AD5D-4AB659A7EC05}" presName="hierRoot1" presStyleCnt="0"/>
      <dgm:spPr/>
    </dgm:pt>
    <dgm:pt modelId="{8DB3E7C7-41A8-49AD-B0BD-BDC4698DB992}" type="pres">
      <dgm:prSet presAssocID="{923CC611-1FB9-4E56-AD5D-4AB659A7EC05}" presName="composite" presStyleCnt="0"/>
      <dgm:spPr/>
    </dgm:pt>
    <dgm:pt modelId="{DB2E202A-DBE7-4577-9625-D47A2AC72904}" type="pres">
      <dgm:prSet presAssocID="{923CC611-1FB9-4E56-AD5D-4AB659A7EC05}" presName="background" presStyleLbl="node0" presStyleIdx="1" presStyleCnt="4"/>
      <dgm:spPr/>
    </dgm:pt>
    <dgm:pt modelId="{53D9116D-AFB0-49C4-9499-47BE003726FD}" type="pres">
      <dgm:prSet presAssocID="{923CC611-1FB9-4E56-AD5D-4AB659A7EC05}" presName="text" presStyleLbl="fgAcc0" presStyleIdx="1" presStyleCnt="4">
        <dgm:presLayoutVars>
          <dgm:chPref val="3"/>
        </dgm:presLayoutVars>
      </dgm:prSet>
      <dgm:spPr/>
    </dgm:pt>
    <dgm:pt modelId="{B80D6C88-7744-4645-AA46-414E34E69A59}" type="pres">
      <dgm:prSet presAssocID="{923CC611-1FB9-4E56-AD5D-4AB659A7EC05}" presName="hierChild2" presStyleCnt="0"/>
      <dgm:spPr/>
    </dgm:pt>
    <dgm:pt modelId="{EC676426-0595-4E2D-B122-E9F41F292D98}" type="pres">
      <dgm:prSet presAssocID="{0542C97A-2B0E-4450-93E3-76CCA8F1B1CE}" presName="hierRoot1" presStyleCnt="0"/>
      <dgm:spPr/>
    </dgm:pt>
    <dgm:pt modelId="{394C2637-C8DE-4849-B870-8055F8698F77}" type="pres">
      <dgm:prSet presAssocID="{0542C97A-2B0E-4450-93E3-76CCA8F1B1CE}" presName="composite" presStyleCnt="0"/>
      <dgm:spPr/>
    </dgm:pt>
    <dgm:pt modelId="{D38FFF41-B2A7-4641-B091-BE01CBDD7731}" type="pres">
      <dgm:prSet presAssocID="{0542C97A-2B0E-4450-93E3-76CCA8F1B1CE}" presName="background" presStyleLbl="node0" presStyleIdx="2" presStyleCnt="4"/>
      <dgm:spPr/>
    </dgm:pt>
    <dgm:pt modelId="{6E00FBEC-649D-4DE8-835E-5BFCF46F7523}" type="pres">
      <dgm:prSet presAssocID="{0542C97A-2B0E-4450-93E3-76CCA8F1B1CE}" presName="text" presStyleLbl="fgAcc0" presStyleIdx="2" presStyleCnt="4">
        <dgm:presLayoutVars>
          <dgm:chPref val="3"/>
        </dgm:presLayoutVars>
      </dgm:prSet>
      <dgm:spPr/>
    </dgm:pt>
    <dgm:pt modelId="{7135A6DF-5CB2-4762-A1AE-C90A45A2C1D2}" type="pres">
      <dgm:prSet presAssocID="{0542C97A-2B0E-4450-93E3-76CCA8F1B1CE}" presName="hierChild2" presStyleCnt="0"/>
      <dgm:spPr/>
    </dgm:pt>
    <dgm:pt modelId="{F835CB74-8E75-4BF7-BE6C-C9FE16DE6BE4}" type="pres">
      <dgm:prSet presAssocID="{DD0DFF39-2AFF-4DB8-B693-EC6E1D71A6B3}" presName="hierRoot1" presStyleCnt="0"/>
      <dgm:spPr/>
    </dgm:pt>
    <dgm:pt modelId="{A3A455A0-C72F-4B30-9B6E-3EC75FC9F58C}" type="pres">
      <dgm:prSet presAssocID="{DD0DFF39-2AFF-4DB8-B693-EC6E1D71A6B3}" presName="composite" presStyleCnt="0"/>
      <dgm:spPr/>
    </dgm:pt>
    <dgm:pt modelId="{F4E0DDEC-C104-4E61-803A-C09CEAF85790}" type="pres">
      <dgm:prSet presAssocID="{DD0DFF39-2AFF-4DB8-B693-EC6E1D71A6B3}" presName="background" presStyleLbl="node0" presStyleIdx="3" presStyleCnt="4"/>
      <dgm:spPr/>
    </dgm:pt>
    <dgm:pt modelId="{934A182F-EC64-4466-8BAA-688D883F18FE}" type="pres">
      <dgm:prSet presAssocID="{DD0DFF39-2AFF-4DB8-B693-EC6E1D71A6B3}" presName="text" presStyleLbl="fgAcc0" presStyleIdx="3" presStyleCnt="4">
        <dgm:presLayoutVars>
          <dgm:chPref val="3"/>
        </dgm:presLayoutVars>
      </dgm:prSet>
      <dgm:spPr/>
    </dgm:pt>
    <dgm:pt modelId="{DB283280-3388-4A16-B8D9-1C5C9600FA92}" type="pres">
      <dgm:prSet presAssocID="{DD0DFF39-2AFF-4DB8-B693-EC6E1D71A6B3}" presName="hierChild2" presStyleCnt="0"/>
      <dgm:spPr/>
    </dgm:pt>
  </dgm:ptLst>
  <dgm:cxnLst>
    <dgm:cxn modelId="{C3C00209-48C1-4B27-AD5A-DA7A6A7255E2}" type="presOf" srcId="{BD255662-F8F2-4C2F-8D99-0EF1B3973064}" destId="{83C18B45-5833-479C-A6A4-C39E6061EBBA}" srcOrd="0" destOrd="0" presId="urn:microsoft.com/office/officeart/2005/8/layout/hierarchy1"/>
    <dgm:cxn modelId="{2D52CD1B-5717-46ED-948A-18242C3E74F6}" type="presOf" srcId="{923CC611-1FB9-4E56-AD5D-4AB659A7EC05}" destId="{53D9116D-AFB0-49C4-9499-47BE003726FD}" srcOrd="0" destOrd="0" presId="urn:microsoft.com/office/officeart/2005/8/layout/hierarchy1"/>
    <dgm:cxn modelId="{4DD9AA37-CA85-4362-AC85-32484EB7D171}" type="presOf" srcId="{95F149A1-6BCF-420E-99F9-BC70ACAA650B}" destId="{23E5F150-C677-497F-A4B1-F68C4943CDE0}" srcOrd="0" destOrd="0" presId="urn:microsoft.com/office/officeart/2005/8/layout/hierarchy1"/>
    <dgm:cxn modelId="{52AF9A6A-8022-4C1E-95C7-E807831421F5}" srcId="{BD255662-F8F2-4C2F-8D99-0EF1B3973064}" destId="{0542C97A-2B0E-4450-93E3-76CCA8F1B1CE}" srcOrd="2" destOrd="0" parTransId="{3D1233A9-7C48-44E6-A059-7109EADD9FDC}" sibTransId="{3D0AA9C0-E4DC-482C-B663-5CC86FF048A7}"/>
    <dgm:cxn modelId="{8591A96E-DF1A-42FF-B6DE-09FB3B5D3996}" srcId="{BD255662-F8F2-4C2F-8D99-0EF1B3973064}" destId="{DD0DFF39-2AFF-4DB8-B693-EC6E1D71A6B3}" srcOrd="3" destOrd="0" parTransId="{3D9E5700-A769-4622-9798-33A97E8CC7B4}" sibTransId="{EEC7AD03-354F-484C-86C7-5E19E24B56C6}"/>
    <dgm:cxn modelId="{6379B859-8DC4-45C2-AC75-7D9C84051015}" type="presOf" srcId="{DD0DFF39-2AFF-4DB8-B693-EC6E1D71A6B3}" destId="{934A182F-EC64-4466-8BAA-688D883F18FE}" srcOrd="0" destOrd="0" presId="urn:microsoft.com/office/officeart/2005/8/layout/hierarchy1"/>
    <dgm:cxn modelId="{CE2BC685-D9AF-46DE-BD02-BBCB1EF20130}" type="presOf" srcId="{0542C97A-2B0E-4450-93E3-76CCA8F1B1CE}" destId="{6E00FBEC-649D-4DE8-835E-5BFCF46F7523}" srcOrd="0" destOrd="0" presId="urn:microsoft.com/office/officeart/2005/8/layout/hierarchy1"/>
    <dgm:cxn modelId="{20C45B9F-20FC-4167-8E02-0C22632280F8}" srcId="{BD255662-F8F2-4C2F-8D99-0EF1B3973064}" destId="{923CC611-1FB9-4E56-AD5D-4AB659A7EC05}" srcOrd="1" destOrd="0" parTransId="{040279A8-FAC6-4EBD-9D24-6B8BA8DDF914}" sibTransId="{B7EFDC7C-ACA3-416F-B085-8C558D4ECAEE}"/>
    <dgm:cxn modelId="{4CCF87A9-7C6F-49FF-A212-8EA62EA76C6E}" srcId="{BD255662-F8F2-4C2F-8D99-0EF1B3973064}" destId="{95F149A1-6BCF-420E-99F9-BC70ACAA650B}" srcOrd="0" destOrd="0" parTransId="{B3CA6A7B-72B7-4BE7-8C75-7BCA19230D38}" sibTransId="{1BF49EC0-1E72-496A-A33B-84129880300A}"/>
    <dgm:cxn modelId="{0EBB17D4-699A-4E57-AABD-173482ABD4AB}" type="presParOf" srcId="{83C18B45-5833-479C-A6A4-C39E6061EBBA}" destId="{FB6943B9-1017-450C-BF2C-261D802040A1}" srcOrd="0" destOrd="0" presId="urn:microsoft.com/office/officeart/2005/8/layout/hierarchy1"/>
    <dgm:cxn modelId="{D7E87C7D-5389-4ECA-9B5C-70E9FF33D850}" type="presParOf" srcId="{FB6943B9-1017-450C-BF2C-261D802040A1}" destId="{531283E4-07FE-4302-913F-67D9E36118C3}" srcOrd="0" destOrd="0" presId="urn:microsoft.com/office/officeart/2005/8/layout/hierarchy1"/>
    <dgm:cxn modelId="{D05EC249-F1D0-4D47-9861-279B47A77340}" type="presParOf" srcId="{531283E4-07FE-4302-913F-67D9E36118C3}" destId="{8869FA2C-40C3-40B4-88DF-94A6C1B9D46D}" srcOrd="0" destOrd="0" presId="urn:microsoft.com/office/officeart/2005/8/layout/hierarchy1"/>
    <dgm:cxn modelId="{57F928B6-5D80-4F67-AEE7-2343F69F2543}" type="presParOf" srcId="{531283E4-07FE-4302-913F-67D9E36118C3}" destId="{23E5F150-C677-497F-A4B1-F68C4943CDE0}" srcOrd="1" destOrd="0" presId="urn:microsoft.com/office/officeart/2005/8/layout/hierarchy1"/>
    <dgm:cxn modelId="{A9904D14-6BF0-45A1-B827-9CBA4F555549}" type="presParOf" srcId="{FB6943B9-1017-450C-BF2C-261D802040A1}" destId="{5736BC0E-1B4F-4E42-B4C9-B614EE5B345E}" srcOrd="1" destOrd="0" presId="urn:microsoft.com/office/officeart/2005/8/layout/hierarchy1"/>
    <dgm:cxn modelId="{93D5831C-C3D2-4DCE-BBB5-9861CE722ECA}" type="presParOf" srcId="{83C18B45-5833-479C-A6A4-C39E6061EBBA}" destId="{055B32E0-887A-490B-9CF4-1675EAD2999B}" srcOrd="1" destOrd="0" presId="urn:microsoft.com/office/officeart/2005/8/layout/hierarchy1"/>
    <dgm:cxn modelId="{ED27D708-8111-498C-9744-22E76A2F4627}" type="presParOf" srcId="{055B32E0-887A-490B-9CF4-1675EAD2999B}" destId="{8DB3E7C7-41A8-49AD-B0BD-BDC4698DB992}" srcOrd="0" destOrd="0" presId="urn:microsoft.com/office/officeart/2005/8/layout/hierarchy1"/>
    <dgm:cxn modelId="{68AD525C-9F8C-4E51-B934-2F6502E333DA}" type="presParOf" srcId="{8DB3E7C7-41A8-49AD-B0BD-BDC4698DB992}" destId="{DB2E202A-DBE7-4577-9625-D47A2AC72904}" srcOrd="0" destOrd="0" presId="urn:microsoft.com/office/officeart/2005/8/layout/hierarchy1"/>
    <dgm:cxn modelId="{02A769AD-E647-497D-9CAD-6C0E4A6BDDE4}" type="presParOf" srcId="{8DB3E7C7-41A8-49AD-B0BD-BDC4698DB992}" destId="{53D9116D-AFB0-49C4-9499-47BE003726FD}" srcOrd="1" destOrd="0" presId="urn:microsoft.com/office/officeart/2005/8/layout/hierarchy1"/>
    <dgm:cxn modelId="{D8E8E921-E5F6-4991-97B3-EDAF2C22A70C}" type="presParOf" srcId="{055B32E0-887A-490B-9CF4-1675EAD2999B}" destId="{B80D6C88-7744-4645-AA46-414E34E69A59}" srcOrd="1" destOrd="0" presId="urn:microsoft.com/office/officeart/2005/8/layout/hierarchy1"/>
    <dgm:cxn modelId="{D52DDA0B-0CF3-4CA9-A2FD-A7C73F68E28B}" type="presParOf" srcId="{83C18B45-5833-479C-A6A4-C39E6061EBBA}" destId="{EC676426-0595-4E2D-B122-E9F41F292D98}" srcOrd="2" destOrd="0" presId="urn:microsoft.com/office/officeart/2005/8/layout/hierarchy1"/>
    <dgm:cxn modelId="{BBE10E94-D88F-4F41-8795-DCDE4B7121CE}" type="presParOf" srcId="{EC676426-0595-4E2D-B122-E9F41F292D98}" destId="{394C2637-C8DE-4849-B870-8055F8698F77}" srcOrd="0" destOrd="0" presId="urn:microsoft.com/office/officeart/2005/8/layout/hierarchy1"/>
    <dgm:cxn modelId="{03D6793A-5B2F-4E63-8092-45DB813C405E}" type="presParOf" srcId="{394C2637-C8DE-4849-B870-8055F8698F77}" destId="{D38FFF41-B2A7-4641-B091-BE01CBDD7731}" srcOrd="0" destOrd="0" presId="urn:microsoft.com/office/officeart/2005/8/layout/hierarchy1"/>
    <dgm:cxn modelId="{7429506F-1E43-4674-B790-8CCADF609E3C}" type="presParOf" srcId="{394C2637-C8DE-4849-B870-8055F8698F77}" destId="{6E00FBEC-649D-4DE8-835E-5BFCF46F7523}" srcOrd="1" destOrd="0" presId="urn:microsoft.com/office/officeart/2005/8/layout/hierarchy1"/>
    <dgm:cxn modelId="{69479E0A-69D4-4146-8832-27BD684AA042}" type="presParOf" srcId="{EC676426-0595-4E2D-B122-E9F41F292D98}" destId="{7135A6DF-5CB2-4762-A1AE-C90A45A2C1D2}" srcOrd="1" destOrd="0" presId="urn:microsoft.com/office/officeart/2005/8/layout/hierarchy1"/>
    <dgm:cxn modelId="{934464D5-6327-40D9-BB4F-61F8806C7C44}" type="presParOf" srcId="{83C18B45-5833-479C-A6A4-C39E6061EBBA}" destId="{F835CB74-8E75-4BF7-BE6C-C9FE16DE6BE4}" srcOrd="3" destOrd="0" presId="urn:microsoft.com/office/officeart/2005/8/layout/hierarchy1"/>
    <dgm:cxn modelId="{882F4EEA-1E72-4710-8DA1-B4CDB2A3C2B8}" type="presParOf" srcId="{F835CB74-8E75-4BF7-BE6C-C9FE16DE6BE4}" destId="{A3A455A0-C72F-4B30-9B6E-3EC75FC9F58C}" srcOrd="0" destOrd="0" presId="urn:microsoft.com/office/officeart/2005/8/layout/hierarchy1"/>
    <dgm:cxn modelId="{C018052B-0B9E-417A-8720-119C931F59FB}" type="presParOf" srcId="{A3A455A0-C72F-4B30-9B6E-3EC75FC9F58C}" destId="{F4E0DDEC-C104-4E61-803A-C09CEAF85790}" srcOrd="0" destOrd="0" presId="urn:microsoft.com/office/officeart/2005/8/layout/hierarchy1"/>
    <dgm:cxn modelId="{DD58C0D3-F790-4D07-BEF2-D1F0548FA340}" type="presParOf" srcId="{A3A455A0-C72F-4B30-9B6E-3EC75FC9F58C}" destId="{934A182F-EC64-4466-8BAA-688D883F18FE}" srcOrd="1" destOrd="0" presId="urn:microsoft.com/office/officeart/2005/8/layout/hierarchy1"/>
    <dgm:cxn modelId="{CBF02338-EB12-461F-AAC4-937DEDCFB988}" type="presParOf" srcId="{F835CB74-8E75-4BF7-BE6C-C9FE16DE6BE4}" destId="{DB283280-3388-4A16-B8D9-1C5C9600FA92}"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28463F-B693-4A31-845D-2813E57E1B77}" type="doc">
      <dgm:prSet loTypeId="urn:microsoft.com/office/officeart/2005/8/layout/StepDownProcess" loCatId="process" qsTypeId="urn:microsoft.com/office/officeart/2005/8/quickstyle/3d3" qsCatId="3D" csTypeId="urn:microsoft.com/office/officeart/2005/8/colors/accent6_5" csCatId="accent6" phldr="1"/>
      <dgm:spPr/>
      <dgm:t>
        <a:bodyPr/>
        <a:lstStyle/>
        <a:p>
          <a:endParaRPr lang="en-CA"/>
        </a:p>
      </dgm:t>
    </dgm:pt>
    <dgm:pt modelId="{31FFD750-117C-4EF9-AB5C-F041D9498DAF}">
      <dgm:prSet phldrT="[Text]" custT="1"/>
      <dgm:spPr/>
      <dgm:t>
        <a:bodyPr/>
        <a:lstStyle/>
        <a:p>
          <a:r>
            <a:rPr lang="en-US" sz="1000" dirty="0"/>
            <a:t>
</a:t>
          </a:r>
          <a:r>
            <a:rPr lang="en-US" sz="2000" dirty="0">
              <a:latin typeface="Times New Roman" panose="02020603050405020304" pitchFamily="18" charset="0"/>
              <a:cs typeface="Times New Roman" panose="02020603050405020304" pitchFamily="18" charset="0"/>
            </a:rPr>
            <a:t>Acquiring data from an API</a:t>
          </a:r>
          <a:r>
            <a:rPr lang="en-US" sz="1000" dirty="0"/>
            <a:t>
</a:t>
          </a:r>
          <a:endParaRPr lang="en-CA" sz="1000" dirty="0"/>
        </a:p>
      </dgm:t>
    </dgm:pt>
    <dgm:pt modelId="{D31867AE-E4AF-4CE0-BFD9-6E8DD4ACC532}" type="parTrans" cxnId="{274F838E-8546-40D0-B8E0-7F1B227C3784}">
      <dgm:prSet/>
      <dgm:spPr/>
      <dgm:t>
        <a:bodyPr/>
        <a:lstStyle/>
        <a:p>
          <a:endParaRPr lang="en-CA"/>
        </a:p>
      </dgm:t>
    </dgm:pt>
    <dgm:pt modelId="{ACAA9A70-9B2E-4D7A-9E88-04B73340B7C0}" type="sibTrans" cxnId="{274F838E-8546-40D0-B8E0-7F1B227C3784}">
      <dgm:prSet/>
      <dgm:spPr/>
      <dgm:t>
        <a:bodyPr/>
        <a:lstStyle/>
        <a:p>
          <a:endParaRPr lang="en-CA"/>
        </a:p>
      </dgm:t>
    </dgm:pt>
    <dgm:pt modelId="{959A089B-E64A-40F5-B371-6E8CDE7D7F18}">
      <dgm:prSet phldrT="[Text]" custT="1"/>
      <dgm:spPr/>
      <dgm:t>
        <a:bodyPr/>
        <a:lstStyle/>
        <a:p>
          <a:endParaRPr lang="en-US" sz="12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Using Python programs to store the retrieved data in a MongoDB database.</a:t>
          </a:r>
          <a:r>
            <a:rPr lang="en-US" sz="700" dirty="0"/>
            <a:t>
</a:t>
          </a:r>
          <a:endParaRPr lang="en-CA" sz="700" dirty="0"/>
        </a:p>
      </dgm:t>
    </dgm:pt>
    <dgm:pt modelId="{F3D0D92B-8C89-4ABD-B809-84B4B0CF13D4}" type="parTrans" cxnId="{570A9969-FF0C-493A-BCBA-BE822C87CE2A}">
      <dgm:prSet/>
      <dgm:spPr/>
      <dgm:t>
        <a:bodyPr/>
        <a:lstStyle/>
        <a:p>
          <a:endParaRPr lang="en-CA"/>
        </a:p>
      </dgm:t>
    </dgm:pt>
    <dgm:pt modelId="{C7B751CA-2F50-4077-A4CB-2E9CFF86535F}" type="sibTrans" cxnId="{570A9969-FF0C-493A-BCBA-BE822C87CE2A}">
      <dgm:prSet/>
      <dgm:spPr/>
      <dgm:t>
        <a:bodyPr/>
        <a:lstStyle/>
        <a:p>
          <a:endParaRPr lang="en-CA"/>
        </a:p>
      </dgm:t>
    </dgm:pt>
    <dgm:pt modelId="{2962DF38-52E8-43C5-B7D6-785ED21F96CD}">
      <dgm:prSet phldrT="[Text]"/>
      <dgm:spPr/>
      <dgm:t>
        <a:bodyPr/>
        <a:lstStyle/>
        <a:p>
          <a:r>
            <a:rPr lang="en-US" dirty="0">
              <a:latin typeface="Times New Roman" panose="02020603050405020304" pitchFamily="18" charset="0"/>
              <a:cs typeface="Times New Roman" panose="02020603050405020304" pitchFamily="18" charset="0"/>
            </a:rPr>
            <a:t>Web application creation using Flask, HTML, Jinja2, and visualization using JavaScript and Google charts</a:t>
          </a:r>
          <a:endParaRPr lang="en-CA" dirty="0">
            <a:latin typeface="Times New Roman" panose="02020603050405020304" pitchFamily="18" charset="0"/>
            <a:cs typeface="Times New Roman" panose="02020603050405020304" pitchFamily="18" charset="0"/>
          </a:endParaRPr>
        </a:p>
      </dgm:t>
    </dgm:pt>
    <dgm:pt modelId="{CC829C2C-E9AD-4769-B872-12D56B160041}" type="parTrans" cxnId="{B0054530-C55A-45AE-A10D-4A0EF846E96C}">
      <dgm:prSet/>
      <dgm:spPr/>
      <dgm:t>
        <a:bodyPr/>
        <a:lstStyle/>
        <a:p>
          <a:endParaRPr lang="en-CA"/>
        </a:p>
      </dgm:t>
    </dgm:pt>
    <dgm:pt modelId="{A0B1989E-1CE8-46AA-9FC5-44690D085C0F}" type="sibTrans" cxnId="{B0054530-C55A-45AE-A10D-4A0EF846E96C}">
      <dgm:prSet/>
      <dgm:spPr/>
      <dgm:t>
        <a:bodyPr/>
        <a:lstStyle/>
        <a:p>
          <a:endParaRPr lang="en-CA"/>
        </a:p>
      </dgm:t>
    </dgm:pt>
    <dgm:pt modelId="{D4E868BF-C9D3-4F0E-AC8F-DE59F1CC7597}">
      <dgm:prSet custT="1"/>
      <dgm:spPr/>
      <dgm:t>
        <a:bodyPr/>
        <a:lstStyle/>
        <a:p>
          <a:endParaRPr lang="en-CA" sz="1300" dirty="0"/>
        </a:p>
        <a:p>
          <a:r>
            <a:rPr lang="en-CA" sz="1800" dirty="0">
              <a:latin typeface="Times New Roman" panose="02020603050405020304" pitchFamily="18" charset="0"/>
              <a:cs typeface="Times New Roman" panose="02020603050405020304" pitchFamily="18" charset="0"/>
            </a:rPr>
            <a:t>Develop an API</a:t>
          </a:r>
          <a:r>
            <a:rPr lang="en-CA" sz="1300" dirty="0"/>
            <a:t>
</a:t>
          </a:r>
        </a:p>
      </dgm:t>
    </dgm:pt>
    <dgm:pt modelId="{19E1EA35-06B0-404D-9314-CC09F9CB75EF}" type="parTrans" cxnId="{4D518FE8-119F-435C-9473-35B25DDFC835}">
      <dgm:prSet/>
      <dgm:spPr/>
      <dgm:t>
        <a:bodyPr/>
        <a:lstStyle/>
        <a:p>
          <a:endParaRPr lang="en-CA"/>
        </a:p>
      </dgm:t>
    </dgm:pt>
    <dgm:pt modelId="{64B22BD7-E3AE-42F1-8714-4541D3DCB4CC}" type="sibTrans" cxnId="{4D518FE8-119F-435C-9473-35B25DDFC835}">
      <dgm:prSet/>
      <dgm:spPr/>
      <dgm:t>
        <a:bodyPr/>
        <a:lstStyle/>
        <a:p>
          <a:endParaRPr lang="en-CA"/>
        </a:p>
      </dgm:t>
    </dgm:pt>
    <dgm:pt modelId="{1FA64DDE-6E19-4B24-8A7A-50289558BFD6}" type="pres">
      <dgm:prSet presAssocID="{5F28463F-B693-4A31-845D-2813E57E1B77}" presName="rootnode" presStyleCnt="0">
        <dgm:presLayoutVars>
          <dgm:chMax/>
          <dgm:chPref/>
          <dgm:dir/>
          <dgm:animLvl val="lvl"/>
        </dgm:presLayoutVars>
      </dgm:prSet>
      <dgm:spPr/>
    </dgm:pt>
    <dgm:pt modelId="{10CAC392-0F06-41F5-884F-1D7ACF1F009E}" type="pres">
      <dgm:prSet presAssocID="{31FFD750-117C-4EF9-AB5C-F041D9498DAF}" presName="composite" presStyleCnt="0"/>
      <dgm:spPr/>
    </dgm:pt>
    <dgm:pt modelId="{3F79AE4D-A7E2-45CB-B4F1-6EA63CBD145C}" type="pres">
      <dgm:prSet presAssocID="{31FFD750-117C-4EF9-AB5C-F041D9498DAF}" presName="bentUpArrow1" presStyleLbl="alignImgPlace1" presStyleIdx="0" presStyleCnt="3" custLinFactNeighborX="-83567" custLinFactNeighborY="-1034"/>
      <dgm:spPr/>
    </dgm:pt>
    <dgm:pt modelId="{D7F516FB-34EC-4C66-8231-3D5E0952763E}" type="pres">
      <dgm:prSet presAssocID="{31FFD750-117C-4EF9-AB5C-F041D9498DAF}" presName="ParentText" presStyleLbl="node1" presStyleIdx="0" presStyleCnt="4" custScaleX="258707" custScaleY="105117" custLinFactNeighborX="-66592" custLinFactNeighborY="-2467">
        <dgm:presLayoutVars>
          <dgm:chMax val="1"/>
          <dgm:chPref val="1"/>
          <dgm:bulletEnabled val="1"/>
        </dgm:presLayoutVars>
      </dgm:prSet>
      <dgm:spPr/>
    </dgm:pt>
    <dgm:pt modelId="{1737130A-081E-4F95-BF91-DAC21B1E36EE}" type="pres">
      <dgm:prSet presAssocID="{31FFD750-117C-4EF9-AB5C-F041D9498DAF}" presName="ChildText" presStyleLbl="revTx" presStyleIdx="0" presStyleCnt="3">
        <dgm:presLayoutVars>
          <dgm:chMax val="0"/>
          <dgm:chPref val="0"/>
          <dgm:bulletEnabled val="1"/>
        </dgm:presLayoutVars>
      </dgm:prSet>
      <dgm:spPr/>
    </dgm:pt>
    <dgm:pt modelId="{93237788-38E1-434A-AE32-088D866EC2D7}" type="pres">
      <dgm:prSet presAssocID="{ACAA9A70-9B2E-4D7A-9E88-04B73340B7C0}" presName="sibTrans" presStyleCnt="0"/>
      <dgm:spPr/>
    </dgm:pt>
    <dgm:pt modelId="{1D12E4C3-D1AE-4889-87A9-41CD933ACC1E}" type="pres">
      <dgm:prSet presAssocID="{959A089B-E64A-40F5-B371-6E8CDE7D7F18}" presName="composite" presStyleCnt="0"/>
      <dgm:spPr/>
    </dgm:pt>
    <dgm:pt modelId="{70271237-844E-4E07-85C8-EC9B89F1007B}" type="pres">
      <dgm:prSet presAssocID="{959A089B-E64A-40F5-B371-6E8CDE7D7F18}" presName="bentUpArrow1" presStyleLbl="alignImgPlace1" presStyleIdx="1" presStyleCnt="3" custLinFactNeighborX="-28754" custLinFactNeighborY="-6204"/>
      <dgm:spPr/>
    </dgm:pt>
    <dgm:pt modelId="{86678671-BD32-4228-87C6-3411179A0267}" type="pres">
      <dgm:prSet presAssocID="{959A089B-E64A-40F5-B371-6E8CDE7D7F18}" presName="ParentText" presStyleLbl="node1" presStyleIdx="1" presStyleCnt="4" custScaleX="277177" custLinFactNeighborX="-27028" custLinFactNeighborY="-4388">
        <dgm:presLayoutVars>
          <dgm:chMax val="1"/>
          <dgm:chPref val="1"/>
          <dgm:bulletEnabled val="1"/>
        </dgm:presLayoutVars>
      </dgm:prSet>
      <dgm:spPr/>
    </dgm:pt>
    <dgm:pt modelId="{5E376540-D404-4456-8AEF-5C6B72B772C9}" type="pres">
      <dgm:prSet presAssocID="{959A089B-E64A-40F5-B371-6E8CDE7D7F18}" presName="ChildText" presStyleLbl="revTx" presStyleIdx="1" presStyleCnt="3">
        <dgm:presLayoutVars>
          <dgm:chMax val="0"/>
          <dgm:chPref val="0"/>
          <dgm:bulletEnabled val="1"/>
        </dgm:presLayoutVars>
      </dgm:prSet>
      <dgm:spPr/>
    </dgm:pt>
    <dgm:pt modelId="{C4E18C1B-7228-4096-8B2F-C6A334949D23}" type="pres">
      <dgm:prSet presAssocID="{C7B751CA-2F50-4077-A4CB-2E9CFF86535F}" presName="sibTrans" presStyleCnt="0"/>
      <dgm:spPr/>
    </dgm:pt>
    <dgm:pt modelId="{9DC35B38-CD3A-4CD8-8DCF-5C004E3F725C}" type="pres">
      <dgm:prSet presAssocID="{2962DF38-52E8-43C5-B7D6-785ED21F96CD}" presName="composite" presStyleCnt="0"/>
      <dgm:spPr/>
    </dgm:pt>
    <dgm:pt modelId="{EAD73D34-6EEB-43B0-9A60-194B626044D2}" type="pres">
      <dgm:prSet presAssocID="{2962DF38-52E8-43C5-B7D6-785ED21F96CD}" presName="bentUpArrow1" presStyleLbl="alignImgPlace1" presStyleIdx="2" presStyleCnt="3" custLinFactNeighborX="4141" custLinFactNeighborY="-7457"/>
      <dgm:spPr/>
    </dgm:pt>
    <dgm:pt modelId="{55C6C8D7-5BFA-4BA1-9AF9-24414248DB16}" type="pres">
      <dgm:prSet presAssocID="{2962DF38-52E8-43C5-B7D6-785ED21F96CD}" presName="ParentText" presStyleLbl="node1" presStyleIdx="2" presStyleCnt="4" custScaleX="283974" custLinFactNeighborX="24217" custLinFactNeighborY="-4735">
        <dgm:presLayoutVars>
          <dgm:chMax val="1"/>
          <dgm:chPref val="1"/>
          <dgm:bulletEnabled val="1"/>
        </dgm:presLayoutVars>
      </dgm:prSet>
      <dgm:spPr/>
    </dgm:pt>
    <dgm:pt modelId="{772C468E-350F-4322-98F8-CBBD38112000}" type="pres">
      <dgm:prSet presAssocID="{2962DF38-52E8-43C5-B7D6-785ED21F96CD}" presName="ChildText" presStyleLbl="revTx" presStyleIdx="2" presStyleCnt="3">
        <dgm:presLayoutVars>
          <dgm:chMax val="0"/>
          <dgm:chPref val="0"/>
          <dgm:bulletEnabled val="1"/>
        </dgm:presLayoutVars>
      </dgm:prSet>
      <dgm:spPr/>
    </dgm:pt>
    <dgm:pt modelId="{9BCC1A3F-6FB0-453D-BC08-55DF08AF1C5E}" type="pres">
      <dgm:prSet presAssocID="{A0B1989E-1CE8-46AA-9FC5-44690D085C0F}" presName="sibTrans" presStyleCnt="0"/>
      <dgm:spPr/>
    </dgm:pt>
    <dgm:pt modelId="{725CFF81-91D1-4CCB-8448-87375D6BACBB}" type="pres">
      <dgm:prSet presAssocID="{D4E868BF-C9D3-4F0E-AC8F-DE59F1CC7597}" presName="composite" presStyleCnt="0"/>
      <dgm:spPr/>
    </dgm:pt>
    <dgm:pt modelId="{925DF170-1B60-4F71-9AEE-F511F34AD364}" type="pres">
      <dgm:prSet presAssocID="{D4E868BF-C9D3-4F0E-AC8F-DE59F1CC7597}" presName="ParentText" presStyleLbl="node1" presStyleIdx="3" presStyleCnt="4" custScaleX="224922" custLinFactNeighborX="48036" custLinFactNeighborY="-5265">
        <dgm:presLayoutVars>
          <dgm:chMax val="1"/>
          <dgm:chPref val="1"/>
          <dgm:bulletEnabled val="1"/>
        </dgm:presLayoutVars>
      </dgm:prSet>
      <dgm:spPr/>
    </dgm:pt>
  </dgm:ptLst>
  <dgm:cxnLst>
    <dgm:cxn modelId="{B0054530-C55A-45AE-A10D-4A0EF846E96C}" srcId="{5F28463F-B693-4A31-845D-2813E57E1B77}" destId="{2962DF38-52E8-43C5-B7D6-785ED21F96CD}" srcOrd="2" destOrd="0" parTransId="{CC829C2C-E9AD-4769-B872-12D56B160041}" sibTransId="{A0B1989E-1CE8-46AA-9FC5-44690D085C0F}"/>
    <dgm:cxn modelId="{A010653F-774C-4E73-8C24-0B5648B57D4B}" type="presOf" srcId="{959A089B-E64A-40F5-B371-6E8CDE7D7F18}" destId="{86678671-BD32-4228-87C6-3411179A0267}" srcOrd="0" destOrd="0" presId="urn:microsoft.com/office/officeart/2005/8/layout/StepDownProcess"/>
    <dgm:cxn modelId="{570A9969-FF0C-493A-BCBA-BE822C87CE2A}" srcId="{5F28463F-B693-4A31-845D-2813E57E1B77}" destId="{959A089B-E64A-40F5-B371-6E8CDE7D7F18}" srcOrd="1" destOrd="0" parTransId="{F3D0D92B-8C89-4ABD-B809-84B4B0CF13D4}" sibTransId="{C7B751CA-2F50-4077-A4CB-2E9CFF86535F}"/>
    <dgm:cxn modelId="{65197652-A8CA-49E9-97B8-118B0D6CB7E4}" type="presOf" srcId="{5F28463F-B693-4A31-845D-2813E57E1B77}" destId="{1FA64DDE-6E19-4B24-8A7A-50289558BFD6}" srcOrd="0" destOrd="0" presId="urn:microsoft.com/office/officeart/2005/8/layout/StepDownProcess"/>
    <dgm:cxn modelId="{4DBB3354-2726-4742-BF24-177E3CD4F43A}" type="presOf" srcId="{2962DF38-52E8-43C5-B7D6-785ED21F96CD}" destId="{55C6C8D7-5BFA-4BA1-9AF9-24414248DB16}" srcOrd="0" destOrd="0" presId="urn:microsoft.com/office/officeart/2005/8/layout/StepDownProcess"/>
    <dgm:cxn modelId="{274F838E-8546-40D0-B8E0-7F1B227C3784}" srcId="{5F28463F-B693-4A31-845D-2813E57E1B77}" destId="{31FFD750-117C-4EF9-AB5C-F041D9498DAF}" srcOrd="0" destOrd="0" parTransId="{D31867AE-E4AF-4CE0-BFD9-6E8DD4ACC532}" sibTransId="{ACAA9A70-9B2E-4D7A-9E88-04B73340B7C0}"/>
    <dgm:cxn modelId="{AFEE579D-1051-4078-8C00-2AEE02F49921}" type="presOf" srcId="{31FFD750-117C-4EF9-AB5C-F041D9498DAF}" destId="{D7F516FB-34EC-4C66-8231-3D5E0952763E}" srcOrd="0" destOrd="0" presId="urn:microsoft.com/office/officeart/2005/8/layout/StepDownProcess"/>
    <dgm:cxn modelId="{02173FC2-CEE4-4789-B2B3-699C45E958AB}" type="presOf" srcId="{D4E868BF-C9D3-4F0E-AC8F-DE59F1CC7597}" destId="{925DF170-1B60-4F71-9AEE-F511F34AD364}" srcOrd="0" destOrd="0" presId="urn:microsoft.com/office/officeart/2005/8/layout/StepDownProcess"/>
    <dgm:cxn modelId="{4D518FE8-119F-435C-9473-35B25DDFC835}" srcId="{5F28463F-B693-4A31-845D-2813E57E1B77}" destId="{D4E868BF-C9D3-4F0E-AC8F-DE59F1CC7597}" srcOrd="3" destOrd="0" parTransId="{19E1EA35-06B0-404D-9314-CC09F9CB75EF}" sibTransId="{64B22BD7-E3AE-42F1-8714-4541D3DCB4CC}"/>
    <dgm:cxn modelId="{8F74A338-98F3-46AF-A6CA-404C4A32AE9E}" type="presParOf" srcId="{1FA64DDE-6E19-4B24-8A7A-50289558BFD6}" destId="{10CAC392-0F06-41F5-884F-1D7ACF1F009E}" srcOrd="0" destOrd="0" presId="urn:microsoft.com/office/officeart/2005/8/layout/StepDownProcess"/>
    <dgm:cxn modelId="{807852DF-5753-46F7-8437-291691CD766A}" type="presParOf" srcId="{10CAC392-0F06-41F5-884F-1D7ACF1F009E}" destId="{3F79AE4D-A7E2-45CB-B4F1-6EA63CBD145C}" srcOrd="0" destOrd="0" presId="urn:microsoft.com/office/officeart/2005/8/layout/StepDownProcess"/>
    <dgm:cxn modelId="{4907EE51-7F45-4E69-9775-B4B98E40FC30}" type="presParOf" srcId="{10CAC392-0F06-41F5-884F-1D7ACF1F009E}" destId="{D7F516FB-34EC-4C66-8231-3D5E0952763E}" srcOrd="1" destOrd="0" presId="urn:microsoft.com/office/officeart/2005/8/layout/StepDownProcess"/>
    <dgm:cxn modelId="{0C9C323B-3556-4EC1-8C4E-643AFE56F8BF}" type="presParOf" srcId="{10CAC392-0F06-41F5-884F-1D7ACF1F009E}" destId="{1737130A-081E-4F95-BF91-DAC21B1E36EE}" srcOrd="2" destOrd="0" presId="urn:microsoft.com/office/officeart/2005/8/layout/StepDownProcess"/>
    <dgm:cxn modelId="{BECD3F8C-B79D-4FFE-9C73-37405849D5E1}" type="presParOf" srcId="{1FA64DDE-6E19-4B24-8A7A-50289558BFD6}" destId="{93237788-38E1-434A-AE32-088D866EC2D7}" srcOrd="1" destOrd="0" presId="urn:microsoft.com/office/officeart/2005/8/layout/StepDownProcess"/>
    <dgm:cxn modelId="{CBA8408B-98C0-4C42-8FE4-535D48192893}" type="presParOf" srcId="{1FA64DDE-6E19-4B24-8A7A-50289558BFD6}" destId="{1D12E4C3-D1AE-4889-87A9-41CD933ACC1E}" srcOrd="2" destOrd="0" presId="urn:microsoft.com/office/officeart/2005/8/layout/StepDownProcess"/>
    <dgm:cxn modelId="{1FEA2B83-2011-4976-A7A0-90DF70611316}" type="presParOf" srcId="{1D12E4C3-D1AE-4889-87A9-41CD933ACC1E}" destId="{70271237-844E-4E07-85C8-EC9B89F1007B}" srcOrd="0" destOrd="0" presId="urn:microsoft.com/office/officeart/2005/8/layout/StepDownProcess"/>
    <dgm:cxn modelId="{A9298F65-3DB1-4B58-9D03-B0E6216D6C73}" type="presParOf" srcId="{1D12E4C3-D1AE-4889-87A9-41CD933ACC1E}" destId="{86678671-BD32-4228-87C6-3411179A0267}" srcOrd="1" destOrd="0" presId="urn:microsoft.com/office/officeart/2005/8/layout/StepDownProcess"/>
    <dgm:cxn modelId="{403E06F5-7025-4418-A039-8D05C3DA38F4}" type="presParOf" srcId="{1D12E4C3-D1AE-4889-87A9-41CD933ACC1E}" destId="{5E376540-D404-4456-8AEF-5C6B72B772C9}" srcOrd="2" destOrd="0" presId="urn:microsoft.com/office/officeart/2005/8/layout/StepDownProcess"/>
    <dgm:cxn modelId="{94C5DB77-9DD5-4F97-A0EC-C28718CEC408}" type="presParOf" srcId="{1FA64DDE-6E19-4B24-8A7A-50289558BFD6}" destId="{C4E18C1B-7228-4096-8B2F-C6A334949D23}" srcOrd="3" destOrd="0" presId="urn:microsoft.com/office/officeart/2005/8/layout/StepDownProcess"/>
    <dgm:cxn modelId="{130E814B-3DA9-419F-8BA3-9CAC4CCF73A8}" type="presParOf" srcId="{1FA64DDE-6E19-4B24-8A7A-50289558BFD6}" destId="{9DC35B38-CD3A-4CD8-8DCF-5C004E3F725C}" srcOrd="4" destOrd="0" presId="urn:microsoft.com/office/officeart/2005/8/layout/StepDownProcess"/>
    <dgm:cxn modelId="{DC3F6674-1A46-4D8D-BAD9-A02CAAAAB902}" type="presParOf" srcId="{9DC35B38-CD3A-4CD8-8DCF-5C004E3F725C}" destId="{EAD73D34-6EEB-43B0-9A60-194B626044D2}" srcOrd="0" destOrd="0" presId="urn:microsoft.com/office/officeart/2005/8/layout/StepDownProcess"/>
    <dgm:cxn modelId="{9966FF93-1B00-4D08-AC04-8433ABA3F94D}" type="presParOf" srcId="{9DC35B38-CD3A-4CD8-8DCF-5C004E3F725C}" destId="{55C6C8D7-5BFA-4BA1-9AF9-24414248DB16}" srcOrd="1" destOrd="0" presId="urn:microsoft.com/office/officeart/2005/8/layout/StepDownProcess"/>
    <dgm:cxn modelId="{FE4D8EF7-9F29-439F-BC72-49F7AA5F94B1}" type="presParOf" srcId="{9DC35B38-CD3A-4CD8-8DCF-5C004E3F725C}" destId="{772C468E-350F-4322-98F8-CBBD38112000}" srcOrd="2" destOrd="0" presId="urn:microsoft.com/office/officeart/2005/8/layout/StepDownProcess"/>
    <dgm:cxn modelId="{4B9B8E43-53A5-479A-AC71-B3159E7511CC}" type="presParOf" srcId="{1FA64DDE-6E19-4B24-8A7A-50289558BFD6}" destId="{9BCC1A3F-6FB0-453D-BC08-55DF08AF1C5E}" srcOrd="5" destOrd="0" presId="urn:microsoft.com/office/officeart/2005/8/layout/StepDownProcess"/>
    <dgm:cxn modelId="{D1B24126-5112-440E-A7BF-252FF7861834}" type="presParOf" srcId="{1FA64DDE-6E19-4B24-8A7A-50289558BFD6}" destId="{725CFF81-91D1-4CCB-8448-87375D6BACBB}" srcOrd="6" destOrd="0" presId="urn:microsoft.com/office/officeart/2005/8/layout/StepDownProcess"/>
    <dgm:cxn modelId="{B59356CF-D075-43F8-8BAF-4A3E63BCDA68}" type="presParOf" srcId="{725CFF81-91D1-4CCB-8448-87375D6BACBB}" destId="{925DF170-1B60-4F71-9AEE-F511F34AD364}"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9FA2C-40C3-40B4-88DF-94A6C1B9D46D}">
      <dsp:nvSpPr>
        <dsp:cNvPr id="0" name=""/>
        <dsp:cNvSpPr/>
      </dsp:nvSpPr>
      <dsp:spPr>
        <a:xfrm>
          <a:off x="3036" y="1097451"/>
          <a:ext cx="2167770" cy="1376534"/>
        </a:xfrm>
        <a:prstGeom prst="roundRect">
          <a:avLst>
            <a:gd name="adj" fmla="val 10000"/>
          </a:avLst>
        </a:prstGeom>
        <a:solidFill>
          <a:schemeClr val="accent6">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5F150-C677-497F-A4B1-F68C4943CDE0}">
      <dsp:nvSpPr>
        <dsp:cNvPr id="0" name=""/>
        <dsp:cNvSpPr/>
      </dsp:nvSpPr>
      <dsp:spPr>
        <a:xfrm>
          <a:off x="243899" y="1326271"/>
          <a:ext cx="2167770" cy="1376534"/>
        </a:xfrm>
        <a:prstGeom prst="roundRect">
          <a:avLst>
            <a:gd name="adj" fmla="val 10000"/>
          </a:avLst>
        </a:prstGeom>
        <a:solidFill>
          <a:schemeClr val="lt1">
            <a:alpha val="9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Annite Gee Varghese</a:t>
          </a:r>
        </a:p>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(200569332)</a:t>
          </a:r>
        </a:p>
      </dsp:txBody>
      <dsp:txXfrm>
        <a:off x="284216" y="1366588"/>
        <a:ext cx="2087136" cy="1295900"/>
      </dsp:txXfrm>
    </dsp:sp>
    <dsp:sp modelId="{DB2E202A-DBE7-4577-9625-D47A2AC72904}">
      <dsp:nvSpPr>
        <dsp:cNvPr id="0" name=""/>
        <dsp:cNvSpPr/>
      </dsp:nvSpPr>
      <dsp:spPr>
        <a:xfrm>
          <a:off x="2652533" y="1097451"/>
          <a:ext cx="2167770" cy="1376534"/>
        </a:xfrm>
        <a:prstGeom prst="roundRect">
          <a:avLst>
            <a:gd name="adj" fmla="val 10000"/>
          </a:avLst>
        </a:prstGeom>
        <a:solidFill>
          <a:schemeClr val="accent6">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D9116D-AFB0-49C4-9499-47BE003726FD}">
      <dsp:nvSpPr>
        <dsp:cNvPr id="0" name=""/>
        <dsp:cNvSpPr/>
      </dsp:nvSpPr>
      <dsp:spPr>
        <a:xfrm>
          <a:off x="2893397" y="1326271"/>
          <a:ext cx="2167770" cy="1376534"/>
        </a:xfrm>
        <a:prstGeom prst="roundRect">
          <a:avLst>
            <a:gd name="adj" fmla="val 10000"/>
          </a:avLst>
        </a:prstGeom>
        <a:solidFill>
          <a:schemeClr val="lt1">
            <a:alpha val="9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Niji Biju</a:t>
          </a:r>
        </a:p>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(200567014)</a:t>
          </a:r>
        </a:p>
      </dsp:txBody>
      <dsp:txXfrm>
        <a:off x="2933714" y="1366588"/>
        <a:ext cx="2087136" cy="1295900"/>
      </dsp:txXfrm>
    </dsp:sp>
    <dsp:sp modelId="{D38FFF41-B2A7-4641-B091-BE01CBDD7731}">
      <dsp:nvSpPr>
        <dsp:cNvPr id="0" name=""/>
        <dsp:cNvSpPr/>
      </dsp:nvSpPr>
      <dsp:spPr>
        <a:xfrm>
          <a:off x="5302031" y="1097451"/>
          <a:ext cx="2167770" cy="1376534"/>
        </a:xfrm>
        <a:prstGeom prst="roundRect">
          <a:avLst>
            <a:gd name="adj" fmla="val 10000"/>
          </a:avLst>
        </a:prstGeom>
        <a:solidFill>
          <a:schemeClr val="accent6">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00FBEC-649D-4DE8-835E-5BFCF46F7523}">
      <dsp:nvSpPr>
        <dsp:cNvPr id="0" name=""/>
        <dsp:cNvSpPr/>
      </dsp:nvSpPr>
      <dsp:spPr>
        <a:xfrm>
          <a:off x="5542895" y="1326271"/>
          <a:ext cx="2167770" cy="1376534"/>
        </a:xfrm>
        <a:prstGeom prst="roundRect">
          <a:avLst>
            <a:gd name="adj" fmla="val 10000"/>
          </a:avLst>
        </a:prstGeom>
        <a:solidFill>
          <a:schemeClr val="lt1">
            <a:alpha val="9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Josmy Ann Jose</a:t>
          </a:r>
        </a:p>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(200573250)</a:t>
          </a:r>
        </a:p>
      </dsp:txBody>
      <dsp:txXfrm>
        <a:off x="5583212" y="1366588"/>
        <a:ext cx="2087136" cy="1295900"/>
      </dsp:txXfrm>
    </dsp:sp>
    <dsp:sp modelId="{F4E0DDEC-C104-4E61-803A-C09CEAF85790}">
      <dsp:nvSpPr>
        <dsp:cNvPr id="0" name=""/>
        <dsp:cNvSpPr/>
      </dsp:nvSpPr>
      <dsp:spPr>
        <a:xfrm>
          <a:off x="7951529" y="1097451"/>
          <a:ext cx="2167770" cy="1376534"/>
        </a:xfrm>
        <a:prstGeom prst="roundRect">
          <a:avLst>
            <a:gd name="adj" fmla="val 10000"/>
          </a:avLst>
        </a:prstGeom>
        <a:solidFill>
          <a:schemeClr val="accent6">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4A182F-EC64-4466-8BAA-688D883F18FE}">
      <dsp:nvSpPr>
        <dsp:cNvPr id="0" name=""/>
        <dsp:cNvSpPr/>
      </dsp:nvSpPr>
      <dsp:spPr>
        <a:xfrm>
          <a:off x="8192392" y="1326271"/>
          <a:ext cx="2167770" cy="1376534"/>
        </a:xfrm>
        <a:prstGeom prst="roundRect">
          <a:avLst>
            <a:gd name="adj" fmla="val 10000"/>
          </a:avLst>
        </a:prstGeom>
        <a:solidFill>
          <a:schemeClr val="lt1">
            <a:alpha val="90000"/>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CA" sz="2400" kern="1200" dirty="0">
              <a:latin typeface="Times New Roman" panose="02020603050405020304" pitchFamily="18" charset="0"/>
              <a:cs typeface="Times New Roman" panose="02020603050405020304" pitchFamily="18" charset="0"/>
            </a:rPr>
            <a:t>Devika Chenkulam</a:t>
          </a:r>
        </a:p>
      </dsp:txBody>
      <dsp:txXfrm>
        <a:off x="8232709" y="1366588"/>
        <a:ext cx="2087136" cy="1295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9AE4D-A7E2-45CB-B4F1-6EA63CBD145C}">
      <dsp:nvSpPr>
        <dsp:cNvPr id="0" name=""/>
        <dsp:cNvSpPr/>
      </dsp:nvSpPr>
      <dsp:spPr>
        <a:xfrm rot="5400000">
          <a:off x="1414748" y="1066062"/>
          <a:ext cx="921089" cy="1048627"/>
        </a:xfrm>
        <a:prstGeom prst="bentUpArrow">
          <a:avLst>
            <a:gd name="adj1" fmla="val 32840"/>
            <a:gd name="adj2" fmla="val 25000"/>
            <a:gd name="adj3" fmla="val 35780"/>
          </a:avLst>
        </a:prstGeom>
        <a:solidFill>
          <a:schemeClr val="accent6">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D7F516FB-34EC-4C66-8231-3D5E0952763E}">
      <dsp:nvSpPr>
        <dsp:cNvPr id="0" name=""/>
        <dsp:cNvSpPr/>
      </dsp:nvSpPr>
      <dsp:spPr>
        <a:xfrm>
          <a:off x="0" y="0"/>
          <a:ext cx="4011437" cy="1140887"/>
        </a:xfrm>
        <a:prstGeom prst="roundRect">
          <a:avLst>
            <a:gd name="adj" fmla="val 16670"/>
          </a:avLst>
        </a:prstGeom>
        <a:solidFill>
          <a:schemeClr val="accent6">
            <a:alpha val="90000"/>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
</a:t>
          </a:r>
          <a:r>
            <a:rPr lang="en-US" sz="2000" kern="1200" dirty="0">
              <a:latin typeface="Times New Roman" panose="02020603050405020304" pitchFamily="18" charset="0"/>
              <a:cs typeface="Times New Roman" panose="02020603050405020304" pitchFamily="18" charset="0"/>
            </a:rPr>
            <a:t>Acquiring data from an API</a:t>
          </a:r>
          <a:r>
            <a:rPr lang="en-US" sz="1000" kern="1200" dirty="0"/>
            <a:t>
</a:t>
          </a:r>
          <a:endParaRPr lang="en-CA" sz="1000" kern="1200" dirty="0"/>
        </a:p>
      </dsp:txBody>
      <dsp:txXfrm>
        <a:off x="55704" y="55704"/>
        <a:ext cx="3900029" cy="1029479"/>
      </dsp:txXfrm>
    </dsp:sp>
    <dsp:sp modelId="{1737130A-081E-4F95-BF91-DAC21B1E36EE}">
      <dsp:nvSpPr>
        <dsp:cNvPr id="0" name=""/>
        <dsp:cNvSpPr/>
      </dsp:nvSpPr>
      <dsp:spPr>
        <a:xfrm>
          <a:off x="3597593" y="158053"/>
          <a:ext cx="1127738" cy="87722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0271237-844E-4E07-85C8-EC9B89F1007B}">
      <dsp:nvSpPr>
        <dsp:cNvPr id="0" name=""/>
        <dsp:cNvSpPr/>
      </dsp:nvSpPr>
      <dsp:spPr>
        <a:xfrm rot="5400000">
          <a:off x="4058217" y="2237648"/>
          <a:ext cx="921089" cy="1048627"/>
        </a:xfrm>
        <a:prstGeom prst="bentUpArrow">
          <a:avLst>
            <a:gd name="adj1" fmla="val 32840"/>
            <a:gd name="adj2" fmla="val 25000"/>
            <a:gd name="adj3" fmla="val 35780"/>
          </a:avLst>
        </a:prstGeom>
        <a:solidFill>
          <a:schemeClr val="accent6">
            <a:tint val="50000"/>
            <a:hueOff val="-35080"/>
            <a:satOff val="-1374"/>
            <a:lumOff val="4966"/>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6678671-BD32-4228-87C6-3411179A0267}">
      <dsp:nvSpPr>
        <dsp:cNvPr id="0" name=""/>
        <dsp:cNvSpPr/>
      </dsp:nvSpPr>
      <dsp:spPr>
        <a:xfrm>
          <a:off x="2322990" y="1226121"/>
          <a:ext cx="4297828" cy="1085349"/>
        </a:xfrm>
        <a:prstGeom prst="roundRect">
          <a:avLst>
            <a:gd name="adj" fmla="val 16670"/>
          </a:avLst>
        </a:prstGeom>
        <a:solidFill>
          <a:schemeClr val="accent6">
            <a:alpha val="90000"/>
            <a:hueOff val="0"/>
            <a:satOff val="0"/>
            <a:lumOff val="0"/>
            <a:alphaOff val="-13333"/>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en-US" sz="1200" kern="1200" dirty="0">
            <a:latin typeface="Times New Roman" panose="02020603050405020304" pitchFamily="18" charset="0"/>
            <a:cs typeface="Times New Roman" panose="02020603050405020304" pitchFamily="18" charset="0"/>
          </a:endParaRPr>
        </a:p>
        <a:p>
          <a:pPr marL="0" lvl="0" indent="0" algn="ctr" defTabSz="533400">
            <a:lnSpc>
              <a:spcPct val="9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Using Python programs to store the retrieved data in a MongoDB database.</a:t>
          </a:r>
          <a:r>
            <a:rPr lang="en-US" sz="700" kern="1200" dirty="0"/>
            <a:t>
</a:t>
          </a:r>
          <a:endParaRPr lang="en-CA" sz="700" kern="1200" dirty="0"/>
        </a:p>
      </dsp:txBody>
      <dsp:txXfrm>
        <a:off x="2375982" y="1279113"/>
        <a:ext cx="4191844" cy="979365"/>
      </dsp:txXfrm>
    </dsp:sp>
    <dsp:sp modelId="{5E376540-D404-4456-8AEF-5C6B72B772C9}">
      <dsp:nvSpPr>
        <dsp:cNvPr id="0" name=""/>
        <dsp:cNvSpPr/>
      </dsp:nvSpPr>
      <dsp:spPr>
        <a:xfrm>
          <a:off x="5666278" y="1377259"/>
          <a:ext cx="1127738" cy="87722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D73D34-6EEB-43B0-9A60-194B626044D2}">
      <dsp:nvSpPr>
        <dsp:cNvPr id="0" name=""/>
        <dsp:cNvSpPr/>
      </dsp:nvSpPr>
      <dsp:spPr>
        <a:xfrm rot="5400000">
          <a:off x="6381349" y="3445312"/>
          <a:ext cx="921089" cy="1048627"/>
        </a:xfrm>
        <a:prstGeom prst="bentUpArrow">
          <a:avLst>
            <a:gd name="adj1" fmla="val 32840"/>
            <a:gd name="adj2" fmla="val 25000"/>
            <a:gd name="adj3" fmla="val 35780"/>
          </a:avLst>
        </a:prstGeom>
        <a:solidFill>
          <a:schemeClr val="accent6">
            <a:tint val="50000"/>
            <a:hueOff val="-70161"/>
            <a:satOff val="-2748"/>
            <a:lumOff val="9932"/>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55C6C8D7-5BFA-4BA1-9AF9-24414248DB16}">
      <dsp:nvSpPr>
        <dsp:cNvPr id="0" name=""/>
        <dsp:cNvSpPr/>
      </dsp:nvSpPr>
      <dsp:spPr>
        <a:xfrm>
          <a:off x="5043071" y="2441561"/>
          <a:ext cx="4403220" cy="1085349"/>
        </a:xfrm>
        <a:prstGeom prst="roundRect">
          <a:avLst>
            <a:gd name="adj" fmla="val 16670"/>
          </a:avLst>
        </a:prstGeom>
        <a:solidFill>
          <a:schemeClr val="accent6">
            <a:alpha val="90000"/>
            <a:hueOff val="0"/>
            <a:satOff val="0"/>
            <a:lumOff val="0"/>
            <a:alphaOff val="-26667"/>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Web application creation using Flask, HTML, Jinja2, and visualization using JavaScript and Google charts</a:t>
          </a:r>
          <a:endParaRPr lang="en-CA" sz="2000" kern="1200" dirty="0">
            <a:latin typeface="Times New Roman" panose="02020603050405020304" pitchFamily="18" charset="0"/>
            <a:cs typeface="Times New Roman" panose="02020603050405020304" pitchFamily="18" charset="0"/>
          </a:endParaRPr>
        </a:p>
      </dsp:txBody>
      <dsp:txXfrm>
        <a:off x="5096063" y="2494553"/>
        <a:ext cx="4297236" cy="979365"/>
      </dsp:txXfrm>
    </dsp:sp>
    <dsp:sp modelId="{772C468E-350F-4322-98F8-CBBD38112000}">
      <dsp:nvSpPr>
        <dsp:cNvPr id="0" name=""/>
        <dsp:cNvSpPr/>
      </dsp:nvSpPr>
      <dsp:spPr>
        <a:xfrm>
          <a:off x="7644465" y="2596465"/>
          <a:ext cx="1127738" cy="877227"/>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25DF170-1B60-4F71-9AEE-F511F34AD364}">
      <dsp:nvSpPr>
        <dsp:cNvPr id="0" name=""/>
        <dsp:cNvSpPr/>
      </dsp:nvSpPr>
      <dsp:spPr>
        <a:xfrm>
          <a:off x="7337891" y="3655015"/>
          <a:ext cx="3487576" cy="1085349"/>
        </a:xfrm>
        <a:prstGeom prst="roundRect">
          <a:avLst>
            <a:gd name="adj" fmla="val 16670"/>
          </a:avLst>
        </a:prstGeom>
        <a:solidFill>
          <a:schemeClr val="accent6">
            <a:alpha val="90000"/>
            <a:hueOff val="0"/>
            <a:satOff val="0"/>
            <a:lumOff val="0"/>
            <a:alpha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CA" sz="1300" kern="1200" dirty="0"/>
        </a:p>
        <a:p>
          <a:pPr marL="0" lvl="0" indent="0" algn="ctr" defTabSz="577850">
            <a:lnSpc>
              <a:spcPct val="90000"/>
            </a:lnSpc>
            <a:spcBef>
              <a:spcPct val="0"/>
            </a:spcBef>
            <a:spcAft>
              <a:spcPct val="35000"/>
            </a:spcAft>
            <a:buNone/>
          </a:pPr>
          <a:r>
            <a:rPr lang="en-CA" sz="1800" kern="1200" dirty="0">
              <a:latin typeface="Times New Roman" panose="02020603050405020304" pitchFamily="18" charset="0"/>
              <a:cs typeface="Times New Roman" panose="02020603050405020304" pitchFamily="18" charset="0"/>
            </a:rPr>
            <a:t>Develop an API</a:t>
          </a:r>
          <a:r>
            <a:rPr lang="en-CA" sz="1300" kern="1200" dirty="0"/>
            <a:t>
</a:t>
          </a:r>
        </a:p>
      </dsp:txBody>
      <dsp:txXfrm>
        <a:off x="7390883" y="3708007"/>
        <a:ext cx="3381592" cy="9793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320323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3757793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1531543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38901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617981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914DCC-F202-4AEE-B5E2-A40F1EE1461B}" type="datetimeFigureOut">
              <a:rPr lang="en-CA" smtClean="0"/>
              <a:t>2023-12-15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740798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6914DCC-F202-4AEE-B5E2-A40F1EE1461B}" type="datetimeFigureOut">
              <a:rPr lang="en-CA" smtClean="0"/>
              <a:t>2023-12-15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944338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1293901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800212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C7B4-65A3-B153-C709-0C862A4EAE2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7A702A0-5EA7-85CF-C50F-711732FDB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5DFE73-5029-56FA-FE6E-E754EFCA5490}"/>
              </a:ext>
            </a:extLst>
          </p:cNvPr>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a:extLst>
              <a:ext uri="{FF2B5EF4-FFF2-40B4-BE49-F238E27FC236}">
                <a16:creationId xmlns:a16="http://schemas.microsoft.com/office/drawing/2014/main" id="{CA39114B-1C38-6171-B452-2C4C8973D57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BECF04C-ECDE-118D-A285-67760116EEA8}"/>
              </a:ext>
            </a:extLst>
          </p:cNvPr>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73478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723111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914DCC-F202-4AEE-B5E2-A40F1EE1461B}" type="datetimeFigureOut">
              <a:rPr lang="en-CA" smtClean="0"/>
              <a:t>2023-12-15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322986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1310378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914DCC-F202-4AEE-B5E2-A40F1EE1461B}" type="datetimeFigureOut">
              <a:rPr lang="en-CA" smtClean="0"/>
              <a:t>2023-12-15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449952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914DCC-F202-4AEE-B5E2-A40F1EE1461B}" type="datetimeFigureOut">
              <a:rPr lang="en-CA" smtClean="0"/>
              <a:t>2023-12-15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119178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6914DCC-F202-4AEE-B5E2-A40F1EE1461B}" type="datetimeFigureOut">
              <a:rPr lang="en-CA" smtClean="0"/>
              <a:t>2023-12-15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3481432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379648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914DCC-F202-4AEE-B5E2-A40F1EE1461B}" type="datetimeFigureOut">
              <a:rPr lang="en-CA" smtClean="0"/>
              <a:t>2023-12-15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D23AB5A-6A3F-4A9D-855C-61DD45215CC4}" type="slidenum">
              <a:rPr lang="en-CA" smtClean="0"/>
              <a:t>‹#›</a:t>
            </a:fld>
            <a:endParaRPr lang="en-CA"/>
          </a:p>
        </p:txBody>
      </p:sp>
    </p:spTree>
    <p:extLst>
      <p:ext uri="{BB962C8B-B14F-4D97-AF65-F5344CB8AC3E}">
        <p14:creationId xmlns:p14="http://schemas.microsoft.com/office/powerpoint/2010/main" val="2141800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6914DCC-F202-4AEE-B5E2-A40F1EE1461B}" type="datetimeFigureOut">
              <a:rPr lang="en-CA" smtClean="0"/>
              <a:t>2023-12-15</a:t>
            </a:fld>
            <a:endParaRPr lang="en-CA"/>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CA"/>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D23AB5A-6A3F-4A9D-855C-61DD45215CC4}" type="slidenum">
              <a:rPr lang="en-CA" smtClean="0"/>
              <a:t>‹#›</a:t>
            </a:fld>
            <a:endParaRPr lang="en-CA"/>
          </a:p>
        </p:txBody>
      </p:sp>
    </p:spTree>
    <p:extLst>
      <p:ext uri="{BB962C8B-B14F-4D97-AF65-F5344CB8AC3E}">
        <p14:creationId xmlns:p14="http://schemas.microsoft.com/office/powerpoint/2010/main" val="2393530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jpe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18.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rapidapi.com/suneetk92/api/latest-stock-price" TargetMode="External"/><Relationship Id="rId5" Type="http://schemas.openxmlformats.org/officeDocument/2006/relationships/image" Target="../media/image3.pn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18.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CDFC6D-BB19-A5EE-8112-5F5B9A408BC2}"/>
              </a:ext>
            </a:extLst>
          </p:cNvPr>
          <p:cNvPicPr>
            <a:picLocks noChangeAspect="1"/>
          </p:cNvPicPr>
          <p:nvPr/>
        </p:nvPicPr>
        <p:blipFill rotWithShape="1">
          <a:blip r:embed="rId4">
            <a:alphaModFix amt="35000"/>
          </a:blip>
          <a:srcRect t="11849" b="8646"/>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046410-CA9A-8B87-2CF5-39066396AAFF}"/>
              </a:ext>
            </a:extLst>
          </p:cNvPr>
          <p:cNvSpPr>
            <a:spLocks noGrp="1"/>
          </p:cNvSpPr>
          <p:nvPr>
            <p:ph type="ctrTitle"/>
          </p:nvPr>
        </p:nvSpPr>
        <p:spPr>
          <a:xfrm>
            <a:off x="969263" y="228599"/>
            <a:ext cx="10241661" cy="6048375"/>
          </a:xfrm>
        </p:spPr>
        <p:txBody>
          <a:bodyPr>
            <a:normAutofit/>
          </a:bodyPr>
          <a:lstStyle/>
          <a:p>
            <a:r>
              <a:rPr lang="en-CA" dirty="0">
                <a:latin typeface="Times New Roman" panose="02020603050405020304" pitchFamily="18" charset="0"/>
                <a:cs typeface="Times New Roman" panose="02020603050405020304" pitchFamily="18" charset="0"/>
              </a:rPr>
              <a:t>FINAL PROJECT</a:t>
            </a:r>
            <a:br>
              <a:rPr lang="en-CA" sz="3200" dirty="0">
                <a:latin typeface="Times New Roman" panose="02020603050405020304" pitchFamily="18" charset="0"/>
                <a:cs typeface="Times New Roman" panose="02020603050405020304" pitchFamily="18" charset="0"/>
              </a:rPr>
            </a:br>
            <a:br>
              <a:rPr lang="en-CA" sz="3200" dirty="0">
                <a:latin typeface="Times New Roman" panose="02020603050405020304" pitchFamily="18" charset="0"/>
                <a:cs typeface="Times New Roman" panose="02020603050405020304" pitchFamily="18" charset="0"/>
              </a:rPr>
            </a:br>
            <a:r>
              <a:rPr lang="en-CA" sz="3200" dirty="0">
                <a:latin typeface="Times New Roman" panose="02020603050405020304" pitchFamily="18" charset="0"/>
                <a:cs typeface="Times New Roman" panose="02020603050405020304" pitchFamily="18" charset="0"/>
              </a:rPr>
              <a:t>GROUP 6</a:t>
            </a:r>
            <a:br>
              <a:rPr lang="en-CA" sz="3200" dirty="0">
                <a:latin typeface="Times New Roman" panose="02020603050405020304" pitchFamily="18" charset="0"/>
                <a:cs typeface="Times New Roman" panose="02020603050405020304" pitchFamily="18" charset="0"/>
              </a:rPr>
            </a:br>
            <a:br>
              <a:rPr lang="en-CA" sz="32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Predictive Modeling for Nifty 50 Index Movements</a:t>
            </a:r>
            <a:br>
              <a:rPr lang="en-US" sz="4400" dirty="0">
                <a:latin typeface="Times New Roman" panose="02020603050405020304" pitchFamily="18" charset="0"/>
                <a:cs typeface="Times New Roman" panose="02020603050405020304" pitchFamily="18" charset="0"/>
              </a:rPr>
            </a:br>
            <a:br>
              <a:rPr lang="en-CA" sz="4400" dirty="0">
                <a:latin typeface="Times New Roman" panose="02020603050405020304" pitchFamily="18" charset="0"/>
                <a:cs typeface="Times New Roman" panose="02020603050405020304" pitchFamily="18" charset="0"/>
              </a:rPr>
            </a:br>
            <a:r>
              <a:rPr lang="en-CA" sz="2800" dirty="0">
                <a:latin typeface="Times New Roman" panose="02020603050405020304" pitchFamily="18" charset="0"/>
                <a:cs typeface="Times New Roman" panose="02020603050405020304" pitchFamily="18" charset="0"/>
              </a:rPr>
              <a:t>DATA PROGRAMMING</a:t>
            </a:r>
            <a:br>
              <a:rPr lang="en-CA" sz="2800" dirty="0">
                <a:latin typeface="Times New Roman" panose="02020603050405020304" pitchFamily="18" charset="0"/>
                <a:cs typeface="Times New Roman" panose="02020603050405020304" pitchFamily="18" charset="0"/>
              </a:rPr>
            </a:br>
            <a:r>
              <a:rPr lang="en-CA" sz="2000" dirty="0">
                <a:latin typeface="Times New Roman" panose="02020603050405020304" pitchFamily="18" charset="0"/>
                <a:cs typeface="Times New Roman" panose="02020603050405020304" pitchFamily="18" charset="0"/>
              </a:rPr>
              <a:t>BDAT1004-23F-10984</a:t>
            </a:r>
            <a:br>
              <a:rPr lang="en-CA" sz="2000" dirty="0">
                <a:latin typeface="Times New Roman" panose="02020603050405020304" pitchFamily="18" charset="0"/>
                <a:cs typeface="Times New Roman" panose="02020603050405020304" pitchFamily="18" charset="0"/>
              </a:rPr>
            </a:br>
            <a:br>
              <a:rPr lang="en-CA" sz="2800" dirty="0">
                <a:latin typeface="Times New Roman" panose="02020603050405020304" pitchFamily="18" charset="0"/>
                <a:cs typeface="Times New Roman" panose="02020603050405020304" pitchFamily="18" charset="0"/>
              </a:rPr>
            </a:br>
            <a:r>
              <a:rPr lang="en-CA" sz="2400" dirty="0">
                <a:latin typeface="Times New Roman" panose="02020603050405020304" pitchFamily="18" charset="0"/>
                <a:cs typeface="Times New Roman" panose="02020603050405020304" pitchFamily="18" charset="0"/>
              </a:rPr>
              <a:t>Professor Thomas Parker</a:t>
            </a:r>
          </a:p>
        </p:txBody>
      </p:sp>
      <p:pic>
        <p:nvPicPr>
          <p:cNvPr id="21" name="Audio 20">
            <a:hlinkClick r:id="" action="ppaction://media"/>
            <a:extLst>
              <a:ext uri="{FF2B5EF4-FFF2-40B4-BE49-F238E27FC236}">
                <a16:creationId xmlns:a16="http://schemas.microsoft.com/office/drawing/2014/main" id="{71528D4C-2739-BF71-1540-653F90E123C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968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053"/>
    </mc:Choice>
    <mc:Fallback>
      <p:transition spd="slow" advTm="10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Content Placeholder 8">
            <a:extLst>
              <a:ext uri="{FF2B5EF4-FFF2-40B4-BE49-F238E27FC236}">
                <a16:creationId xmlns:a16="http://schemas.microsoft.com/office/drawing/2014/main" id="{7DF0D292-B1B7-AD28-418D-4CC9ECB3F228}"/>
              </a:ext>
            </a:extLst>
          </p:cNvPr>
          <p:cNvSpPr>
            <a:spLocks noGrp="1"/>
          </p:cNvSpPr>
          <p:nvPr>
            <p:ph idx="1"/>
          </p:nvPr>
        </p:nvSpPr>
        <p:spPr>
          <a:xfrm>
            <a:off x="864664" y="2414719"/>
            <a:ext cx="10286415" cy="1461417"/>
          </a:xfrm>
        </p:spPr>
        <p:txBody>
          <a:bodyPr>
            <a:normAutofit/>
          </a:bodyPr>
          <a:lstStyle/>
          <a:p>
            <a:r>
              <a:rPr lang="en-US" cap="none" dirty="0">
                <a:latin typeface="Times New Roman" panose="02020603050405020304" pitchFamily="18" charset="0"/>
                <a:cs typeface="Times New Roman" panose="02020603050405020304" pitchFamily="18" charset="0"/>
              </a:rPr>
              <a:t>A webpage that visualizes the stock data has been established.</a:t>
            </a:r>
          </a:p>
          <a:p>
            <a:r>
              <a:rPr lang="en-US" cap="none" dirty="0">
                <a:latin typeface="Times New Roman" panose="02020603050405020304" pitchFamily="18" charset="0"/>
                <a:cs typeface="Times New Roman" panose="02020603050405020304" pitchFamily="18" charset="0"/>
              </a:rPr>
              <a:t>Additionally, we have enhanced the user interface with a few new features.</a:t>
            </a:r>
          </a:p>
        </p:txBody>
      </p:sp>
      <p:sp>
        <p:nvSpPr>
          <p:cNvPr id="2" name="Title 1">
            <a:extLst>
              <a:ext uri="{FF2B5EF4-FFF2-40B4-BE49-F238E27FC236}">
                <a16:creationId xmlns:a16="http://schemas.microsoft.com/office/drawing/2014/main" id="{670FEC71-9AF4-7913-5F9D-13F86BADF3E4}"/>
              </a:ext>
            </a:extLst>
          </p:cNvPr>
          <p:cNvSpPr>
            <a:spLocks noGrp="1"/>
          </p:cNvSpPr>
          <p:nvPr>
            <p:ph type="title"/>
          </p:nvPr>
        </p:nvSpPr>
        <p:spPr>
          <a:xfrm>
            <a:off x="1037599" y="840856"/>
            <a:ext cx="9762673" cy="1573863"/>
          </a:xfrm>
        </p:spPr>
        <p:txBody>
          <a:bodyPr>
            <a:normAutofit/>
          </a:bodyPr>
          <a:lstStyle/>
          <a:p>
            <a:pPr algn="l"/>
            <a:r>
              <a:rPr lang="en-IN" dirty="0"/>
              <a:t>Data Visualization of the stock data</a:t>
            </a:r>
            <a:endParaRPr lang="en-CA" dirty="0"/>
          </a:p>
        </p:txBody>
      </p:sp>
      <p:pic>
        <p:nvPicPr>
          <p:cNvPr id="4" name="Audio 3">
            <a:hlinkClick r:id="" action="ppaction://media"/>
            <a:extLst>
              <a:ext uri="{FF2B5EF4-FFF2-40B4-BE49-F238E27FC236}">
                <a16:creationId xmlns:a16="http://schemas.microsoft.com/office/drawing/2014/main" id="{DA1A1C4D-1D1F-F17D-EEAA-25ABD847C6E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66605904"/>
      </p:ext>
    </p:extLst>
  </p:cSld>
  <p:clrMapOvr>
    <a:masterClrMapping/>
  </p:clrMapOvr>
  <mc:AlternateContent xmlns:mc="http://schemas.openxmlformats.org/markup-compatibility/2006">
    <mc:Choice xmlns:p14="http://schemas.microsoft.com/office/powerpoint/2010/main" Requires="p14">
      <p:transition spd="slow" p14:dur="2000" advTm="21228"/>
    </mc:Choice>
    <mc:Fallback>
      <p:transition spd="slow" advTm="21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a line going up&#10;&#10;Description automatically generated">
            <a:extLst>
              <a:ext uri="{FF2B5EF4-FFF2-40B4-BE49-F238E27FC236}">
                <a16:creationId xmlns:a16="http://schemas.microsoft.com/office/drawing/2014/main" id="{AC9A0CD0-FE18-22A8-BD22-969A7CFB9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71" y="2405673"/>
            <a:ext cx="7310573" cy="3499368"/>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7" name="Picture 16">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79EFF8-566C-88AF-D71C-931CEA052C40}"/>
              </a:ext>
            </a:extLst>
          </p:cNvPr>
          <p:cNvSpPr>
            <a:spLocks noGrp="1"/>
          </p:cNvSpPr>
          <p:nvPr>
            <p:ph type="title"/>
          </p:nvPr>
        </p:nvSpPr>
        <p:spPr>
          <a:xfrm>
            <a:off x="1950720" y="488431"/>
            <a:ext cx="9597816" cy="1573863"/>
          </a:xfrm>
        </p:spPr>
        <p:txBody>
          <a:bodyPr>
            <a:normAutofit/>
          </a:bodyPr>
          <a:lstStyle/>
          <a:p>
            <a:pPr algn="l"/>
            <a:r>
              <a:rPr lang="en-CA" sz="4000" dirty="0"/>
              <a:t>              LINE CHART</a:t>
            </a:r>
          </a:p>
        </p:txBody>
      </p:sp>
      <p:sp>
        <p:nvSpPr>
          <p:cNvPr id="18" name="Content Placeholder 8">
            <a:extLst>
              <a:ext uri="{FF2B5EF4-FFF2-40B4-BE49-F238E27FC236}">
                <a16:creationId xmlns:a16="http://schemas.microsoft.com/office/drawing/2014/main" id="{FBDDB6F0-356E-92E1-908C-C4930DB18736}"/>
              </a:ext>
            </a:extLst>
          </p:cNvPr>
          <p:cNvSpPr>
            <a:spLocks noGrp="1"/>
          </p:cNvSpPr>
          <p:nvPr>
            <p:ph idx="1"/>
          </p:nvPr>
        </p:nvSpPr>
        <p:spPr>
          <a:xfrm>
            <a:off x="8196408" y="2367092"/>
            <a:ext cx="3352128" cy="1869627"/>
          </a:xfrm>
        </p:spPr>
        <p:txBody>
          <a:bodyPr>
            <a:noAutofit/>
          </a:bodyPr>
          <a:lstStyle/>
          <a:p>
            <a:pPr marL="0" indent="0" algn="just">
              <a:buNone/>
            </a:pPr>
            <a:r>
              <a:rPr lang="en-US" sz="2400" cap="none" dirty="0">
                <a:latin typeface="Times New Roman" panose="02020603050405020304" pitchFamily="18" charset="0"/>
                <a:cs typeface="Times New Roman" panose="02020603050405020304" pitchFamily="18" charset="0"/>
              </a:rPr>
              <a:t>The price change of a certain stock can also be seen by moving the cursor over it.</a:t>
            </a:r>
          </a:p>
        </p:txBody>
      </p:sp>
      <p:pic>
        <p:nvPicPr>
          <p:cNvPr id="4" name="Audio 3">
            <a:hlinkClick r:id="" action="ppaction://media"/>
            <a:extLst>
              <a:ext uri="{FF2B5EF4-FFF2-40B4-BE49-F238E27FC236}">
                <a16:creationId xmlns:a16="http://schemas.microsoft.com/office/drawing/2014/main" id="{81F1628D-25F2-6104-5CEB-B4A4A2CE499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0234284"/>
      </p:ext>
    </p:extLst>
  </p:cSld>
  <p:clrMapOvr>
    <a:masterClrMapping/>
  </p:clrMapOvr>
  <mc:AlternateContent xmlns:mc="http://schemas.openxmlformats.org/markup-compatibility/2006">
    <mc:Choice xmlns:p14="http://schemas.microsoft.com/office/powerpoint/2010/main" Requires="p14">
      <p:transition spd="slow" p14:dur="2000" advTm="9665"/>
    </mc:Choice>
    <mc:Fallback>
      <p:transition spd="slow" advTm="9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numbers and letters&#10;&#10;Description automatically generated with medium confidence">
            <a:extLst>
              <a:ext uri="{FF2B5EF4-FFF2-40B4-BE49-F238E27FC236}">
                <a16:creationId xmlns:a16="http://schemas.microsoft.com/office/drawing/2014/main" id="{A51C1193-382D-6B40-D249-D2BD59423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195" y="2214694"/>
            <a:ext cx="6299887" cy="3543089"/>
          </a:xfrm>
          <a:prstGeom prst="rect">
            <a:avLst/>
          </a:prstGeom>
        </p:spPr>
      </p:pic>
      <p:pic>
        <p:nvPicPr>
          <p:cNvPr id="14" name="Picture 13">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Content Placeholder 8">
            <a:extLst>
              <a:ext uri="{FF2B5EF4-FFF2-40B4-BE49-F238E27FC236}">
                <a16:creationId xmlns:a16="http://schemas.microsoft.com/office/drawing/2014/main" id="{A872E559-B9A9-28F0-5BB6-C5AC49942EC9}"/>
              </a:ext>
            </a:extLst>
          </p:cNvPr>
          <p:cNvSpPr>
            <a:spLocks noGrp="1"/>
          </p:cNvSpPr>
          <p:nvPr>
            <p:ph idx="1"/>
          </p:nvPr>
        </p:nvSpPr>
        <p:spPr>
          <a:xfrm>
            <a:off x="913774" y="2367093"/>
            <a:ext cx="3740509" cy="2113468"/>
          </a:xfrm>
        </p:spPr>
        <p:txBody>
          <a:bodyPr>
            <a:normAutofit/>
          </a:bodyPr>
          <a:lstStyle/>
          <a:p>
            <a:pPr marL="0" indent="0" algn="just">
              <a:buNone/>
            </a:pPr>
            <a:r>
              <a:rPr lang="en-US" sz="2400" cap="none" dirty="0">
                <a:latin typeface="Times New Roman" panose="02020603050405020304" pitchFamily="18" charset="0"/>
                <a:cs typeface="Times New Roman" panose="02020603050405020304" pitchFamily="18" charset="0"/>
              </a:rPr>
              <a:t>You can view the stock's current trading volume by navigating to a specific stock line.</a:t>
            </a:r>
          </a:p>
        </p:txBody>
      </p:sp>
      <p:sp>
        <p:nvSpPr>
          <p:cNvPr id="2" name="Title 1">
            <a:extLst>
              <a:ext uri="{FF2B5EF4-FFF2-40B4-BE49-F238E27FC236}">
                <a16:creationId xmlns:a16="http://schemas.microsoft.com/office/drawing/2014/main" id="{98BDFB5C-9BB0-BBE0-14F1-A1E54D53EC67}"/>
              </a:ext>
            </a:extLst>
          </p:cNvPr>
          <p:cNvSpPr>
            <a:spLocks noGrp="1"/>
          </p:cNvSpPr>
          <p:nvPr>
            <p:ph type="title"/>
          </p:nvPr>
        </p:nvSpPr>
        <p:spPr>
          <a:xfrm>
            <a:off x="2661294" y="327545"/>
            <a:ext cx="3740515" cy="1573863"/>
          </a:xfrm>
        </p:spPr>
        <p:txBody>
          <a:bodyPr>
            <a:normAutofit/>
          </a:bodyPr>
          <a:lstStyle/>
          <a:p>
            <a:pPr algn="l"/>
            <a:r>
              <a:rPr lang="en-CA" dirty="0"/>
              <a:t>BAR CHART</a:t>
            </a:r>
          </a:p>
        </p:txBody>
      </p:sp>
      <p:pic>
        <p:nvPicPr>
          <p:cNvPr id="4" name="Audio 3">
            <a:hlinkClick r:id="" action="ppaction://media"/>
            <a:extLst>
              <a:ext uri="{FF2B5EF4-FFF2-40B4-BE49-F238E27FC236}">
                <a16:creationId xmlns:a16="http://schemas.microsoft.com/office/drawing/2014/main" id="{A2CFE41A-A962-5FAC-1C78-B1B0674CDC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15810307"/>
      </p:ext>
    </p:extLst>
  </p:cSld>
  <p:clrMapOvr>
    <a:masterClrMapping/>
  </p:clrMapOvr>
  <mc:AlternateContent xmlns:mc="http://schemas.openxmlformats.org/markup-compatibility/2006">
    <mc:Choice xmlns:p14="http://schemas.microsoft.com/office/powerpoint/2010/main" Requires="p14">
      <p:transition spd="slow" p14:dur="2000" advTm="5694"/>
    </mc:Choice>
    <mc:Fallback>
      <p:transition spd="slow" advTm="5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lorful pie chart with numbers and text&#10;&#10;Description automatically generated">
            <a:extLst>
              <a:ext uri="{FF2B5EF4-FFF2-40B4-BE49-F238E27FC236}">
                <a16:creationId xmlns:a16="http://schemas.microsoft.com/office/drawing/2014/main" id="{FEFF3F7C-1094-8650-095C-47766CD457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061" y="1100094"/>
            <a:ext cx="6200163" cy="4200610"/>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CF7CAA-977F-25C3-C961-8D27FDAD1CA4}"/>
              </a:ext>
            </a:extLst>
          </p:cNvPr>
          <p:cNvSpPr>
            <a:spLocks noGrp="1"/>
          </p:cNvSpPr>
          <p:nvPr>
            <p:ph type="title"/>
          </p:nvPr>
        </p:nvSpPr>
        <p:spPr>
          <a:xfrm>
            <a:off x="913776" y="618517"/>
            <a:ext cx="3893976" cy="1596177"/>
          </a:xfrm>
        </p:spPr>
        <p:txBody>
          <a:bodyPr anchor="b">
            <a:normAutofit/>
          </a:bodyPr>
          <a:lstStyle/>
          <a:p>
            <a:pPr algn="l"/>
            <a:r>
              <a:rPr lang="en-CA" sz="3200" dirty="0"/>
              <a:t>PIE CHART</a:t>
            </a:r>
          </a:p>
        </p:txBody>
      </p:sp>
      <p:sp>
        <p:nvSpPr>
          <p:cNvPr id="9" name="Content Placeholder 8">
            <a:extLst>
              <a:ext uri="{FF2B5EF4-FFF2-40B4-BE49-F238E27FC236}">
                <a16:creationId xmlns:a16="http://schemas.microsoft.com/office/drawing/2014/main" id="{89ADCAAE-4DDF-4309-D168-2F6E3259B170}"/>
              </a:ext>
            </a:extLst>
          </p:cNvPr>
          <p:cNvSpPr>
            <a:spLocks noGrp="1"/>
          </p:cNvSpPr>
          <p:nvPr>
            <p:ph idx="1"/>
          </p:nvPr>
        </p:nvSpPr>
        <p:spPr>
          <a:xfrm>
            <a:off x="913774" y="2946400"/>
            <a:ext cx="3893978" cy="1696907"/>
          </a:xfrm>
        </p:spPr>
        <p:txBody>
          <a:bodyPr>
            <a:normAutofit/>
          </a:bodyPr>
          <a:lstStyle/>
          <a:p>
            <a:pPr marL="0" indent="0" algn="just">
              <a:buNone/>
            </a:pPr>
            <a:r>
              <a:rPr lang="en-US" sz="2400" cap="none" dirty="0">
                <a:latin typeface="Times New Roman" panose="02020603050405020304" pitchFamily="18" charset="0"/>
                <a:cs typeface="Times New Roman" panose="02020603050405020304" pitchFamily="18" charset="0"/>
              </a:rPr>
              <a:t>In the pie chart, each stock's most recent price update is displayed in a different color.</a:t>
            </a:r>
          </a:p>
        </p:txBody>
      </p:sp>
      <p:pic>
        <p:nvPicPr>
          <p:cNvPr id="4" name="Audio 3">
            <a:hlinkClick r:id="" action="ppaction://media"/>
            <a:extLst>
              <a:ext uri="{FF2B5EF4-FFF2-40B4-BE49-F238E27FC236}">
                <a16:creationId xmlns:a16="http://schemas.microsoft.com/office/drawing/2014/main" id="{9FC60CF2-E534-10D1-387C-7EBBBC25AD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7695679"/>
      </p:ext>
    </p:extLst>
  </p:cSld>
  <p:clrMapOvr>
    <a:masterClrMapping/>
  </p:clrMapOvr>
  <mc:AlternateContent xmlns:mc="http://schemas.openxmlformats.org/markup-compatibility/2006">
    <mc:Choice xmlns:p14="http://schemas.microsoft.com/office/powerpoint/2010/main" Requires="p14">
      <p:transition spd="slow" p14:dur="2000" advTm="5689"/>
    </mc:Choice>
    <mc:Fallback>
      <p:transition spd="slow" advTm="5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CDC822F-B596-E3C1-3CAA-DDDF9C880D99}"/>
              </a:ext>
            </a:extLst>
          </p:cNvPr>
          <p:cNvSpPr>
            <a:spLocks noGrp="1"/>
          </p:cNvSpPr>
          <p:nvPr>
            <p:ph type="title"/>
          </p:nvPr>
        </p:nvSpPr>
        <p:spPr>
          <a:xfrm>
            <a:off x="2743872" y="153515"/>
            <a:ext cx="6054688" cy="1573863"/>
          </a:xfrm>
        </p:spPr>
        <p:txBody>
          <a:bodyPr>
            <a:normAutofit/>
          </a:bodyPr>
          <a:lstStyle/>
          <a:p>
            <a:pPr algn="l"/>
            <a:r>
              <a:rPr lang="en-CA" dirty="0"/>
              <a:t>STOCK DATA</a:t>
            </a:r>
          </a:p>
        </p:txBody>
      </p:sp>
      <p:pic>
        <p:nvPicPr>
          <p:cNvPr id="5" name="Content Placeholder 4" descr="A screenshot of a computer screen&#10;&#10;Description automatically generated">
            <a:extLst>
              <a:ext uri="{FF2B5EF4-FFF2-40B4-BE49-F238E27FC236}">
                <a16:creationId xmlns:a16="http://schemas.microsoft.com/office/drawing/2014/main" id="{91823DB8-8E36-9434-51FC-8CD7283F68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486" y="1880892"/>
            <a:ext cx="6445793" cy="3900148"/>
          </a:xfrm>
          <a:prstGeom prst="rect">
            <a:avLst/>
          </a:prstGeom>
        </p:spPr>
      </p:pic>
      <p:sp>
        <p:nvSpPr>
          <p:cNvPr id="9" name="Content Placeholder 8">
            <a:extLst>
              <a:ext uri="{FF2B5EF4-FFF2-40B4-BE49-F238E27FC236}">
                <a16:creationId xmlns:a16="http://schemas.microsoft.com/office/drawing/2014/main" id="{4F8EF774-0573-265C-3B29-F68E5A6350EE}"/>
              </a:ext>
            </a:extLst>
          </p:cNvPr>
          <p:cNvSpPr>
            <a:spLocks noGrp="1"/>
          </p:cNvSpPr>
          <p:nvPr>
            <p:ph idx="1"/>
          </p:nvPr>
        </p:nvSpPr>
        <p:spPr>
          <a:xfrm>
            <a:off x="7912692" y="2648019"/>
            <a:ext cx="3741592" cy="1334701"/>
          </a:xfrm>
        </p:spPr>
        <p:txBody>
          <a:bodyPr>
            <a:noAutofit/>
          </a:bodyPr>
          <a:lstStyle/>
          <a:p>
            <a:pPr marL="0" indent="0" algn="just">
              <a:buNone/>
            </a:pPr>
            <a:r>
              <a:rPr lang="en-US" cap="none" dirty="0">
                <a:latin typeface="Times New Roman" panose="02020603050405020304" pitchFamily="18" charset="0"/>
                <a:cs typeface="Times New Roman" panose="02020603050405020304" pitchFamily="18" charset="0"/>
              </a:rPr>
              <a:t>We have also developed a feature that displays the stock data for the stocks.</a:t>
            </a:r>
          </a:p>
        </p:txBody>
      </p:sp>
      <p:pic>
        <p:nvPicPr>
          <p:cNvPr id="4" name="Audio 3">
            <a:hlinkClick r:id="" action="ppaction://media"/>
            <a:extLst>
              <a:ext uri="{FF2B5EF4-FFF2-40B4-BE49-F238E27FC236}">
                <a16:creationId xmlns:a16="http://schemas.microsoft.com/office/drawing/2014/main" id="{7FEE535C-66D4-EE19-1806-149650CF6A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09582324"/>
      </p:ext>
    </p:extLst>
  </p:cSld>
  <p:clrMapOvr>
    <a:masterClrMapping/>
  </p:clrMapOvr>
  <mc:AlternateContent xmlns:mc="http://schemas.openxmlformats.org/markup-compatibility/2006">
    <mc:Choice xmlns:p14="http://schemas.microsoft.com/office/powerpoint/2010/main" Requires="p14">
      <p:transition spd="slow" p14:dur="2000" advTm="3870"/>
    </mc:Choice>
    <mc:Fallback>
      <p:transition spd="slow" advTm="3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8"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2" name="Rectangle 41">
            <a:extLst>
              <a:ext uri="{FF2B5EF4-FFF2-40B4-BE49-F238E27FC236}">
                <a16:creationId xmlns:a16="http://schemas.microsoft.com/office/drawing/2014/main" id="{580BB8B9-217F-4DCC-9FBD-2876278B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2">
            <a:extLst>
              <a:ext uri="{FF2B5EF4-FFF2-40B4-BE49-F238E27FC236}">
                <a16:creationId xmlns:a16="http://schemas.microsoft.com/office/drawing/2014/main" id="{609D8CDD-FE26-4664-A535-825D83F15F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12">
            <a:extLst>
              <a:ext uri="{FF2B5EF4-FFF2-40B4-BE49-F238E27FC236}">
                <a16:creationId xmlns:a16="http://schemas.microsoft.com/office/drawing/2014/main" id="{17D77369-714C-4CDE-BD71-7B743B4CE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4597" y="643467"/>
            <a:ext cx="10742806" cy="5564129"/>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48" name="Picture 47">
            <a:extLst>
              <a:ext uri="{FF2B5EF4-FFF2-40B4-BE49-F238E27FC236}">
                <a16:creationId xmlns:a16="http://schemas.microsoft.com/office/drawing/2014/main" id="{1A68D9ED-CF29-48C2-8EED-C9ABF22E7D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3" y="-3469"/>
            <a:ext cx="12192000" cy="6858000"/>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DEE5B466-DBAC-A561-75B1-30D2FD579B85}"/>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r="10957"/>
          <a:stretch/>
        </p:blipFill>
        <p:spPr>
          <a:xfrm>
            <a:off x="1113853" y="1054249"/>
            <a:ext cx="9797961" cy="4676520"/>
          </a:xfrm>
          <a:prstGeom prst="rect">
            <a:avLst/>
          </a:prstGeom>
        </p:spPr>
      </p:pic>
      <p:pic>
        <p:nvPicPr>
          <p:cNvPr id="3" name="Audio 2">
            <a:hlinkClick r:id="" action="ppaction://media"/>
            <a:extLst>
              <a:ext uri="{FF2B5EF4-FFF2-40B4-BE49-F238E27FC236}">
                <a16:creationId xmlns:a16="http://schemas.microsoft.com/office/drawing/2014/main" id="{0695EFCB-761D-4BAC-87FB-811EF3C24C5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6355449"/>
      </p:ext>
    </p:extLst>
  </p:cSld>
  <p:clrMapOvr>
    <a:masterClrMapping/>
  </p:clrMapOvr>
  <mc:AlternateContent xmlns:mc="http://schemas.openxmlformats.org/markup-compatibility/2006">
    <mc:Choice xmlns:p14="http://schemas.microsoft.com/office/powerpoint/2010/main" Requires="p14">
      <p:transition spd="slow" p14:dur="2000" advTm="3822"/>
    </mc:Choice>
    <mc:Fallback>
      <p:transition spd="slow" advTm="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DDDE267B-E820-4910-868D-BA40CFB93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9523"/>
            <a:ext cx="10058400" cy="6867522"/>
          </a:xfrm>
          <a:custGeom>
            <a:avLst/>
            <a:gdLst>
              <a:gd name="connsiteX0" fmla="*/ 1263465 w 10058400"/>
              <a:gd name="connsiteY0" fmla="*/ 0 h 6867522"/>
              <a:gd name="connsiteX1" fmla="*/ 8794935 w 10058400"/>
              <a:gd name="connsiteY1" fmla="*/ 0 h 6867522"/>
              <a:gd name="connsiteX2" fmla="*/ 8909975 w 10058400"/>
              <a:gd name="connsiteY2" fmla="*/ 132807 h 6867522"/>
              <a:gd name="connsiteX3" fmla="*/ 10058400 w 10058400"/>
              <a:gd name="connsiteY3" fmla="*/ 3331845 h 6867522"/>
              <a:gd name="connsiteX4" fmla="*/ 8751905 w 10058400"/>
              <a:gd name="connsiteY4" fmla="*/ 6713366 h 6867522"/>
              <a:gd name="connsiteX5" fmla="*/ 8604930 w 10058400"/>
              <a:gd name="connsiteY5" fmla="*/ 6867522 h 6867522"/>
              <a:gd name="connsiteX6" fmla="*/ 1453470 w 10058400"/>
              <a:gd name="connsiteY6" fmla="*/ 6867522 h 6867522"/>
              <a:gd name="connsiteX7" fmla="*/ 1306495 w 10058400"/>
              <a:gd name="connsiteY7" fmla="*/ 6713366 h 6867522"/>
              <a:gd name="connsiteX8" fmla="*/ 0 w 10058400"/>
              <a:gd name="connsiteY8" fmla="*/ 3331845 h 6867522"/>
              <a:gd name="connsiteX9" fmla="*/ 1148425 w 10058400"/>
              <a:gd name="connsiteY9" fmla="*/ 132807 h 686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58400" h="6867522">
                <a:moveTo>
                  <a:pt x="1263465" y="0"/>
                </a:moveTo>
                <a:lnTo>
                  <a:pt x="8794935" y="0"/>
                </a:lnTo>
                <a:lnTo>
                  <a:pt x="8909975" y="132807"/>
                </a:lnTo>
                <a:cubicBezTo>
                  <a:pt x="9627420" y="1002149"/>
                  <a:pt x="10058400" y="2116667"/>
                  <a:pt x="10058400" y="3331845"/>
                </a:cubicBezTo>
                <a:cubicBezTo>
                  <a:pt x="10058400" y="4633822"/>
                  <a:pt x="9563653" y="5820244"/>
                  <a:pt x="8751905" y="6713366"/>
                </a:cubicBezTo>
                <a:lnTo>
                  <a:pt x="8604930" y="6867522"/>
                </a:lnTo>
                <a:lnTo>
                  <a:pt x="1453470" y="6867522"/>
                </a:lnTo>
                <a:lnTo>
                  <a:pt x="1306495" y="6713366"/>
                </a:lnTo>
                <a:cubicBezTo>
                  <a:pt x="494747" y="5820244"/>
                  <a:pt x="0" y="4633822"/>
                  <a:pt x="0" y="3331845"/>
                </a:cubicBezTo>
                <a:cubicBezTo>
                  <a:pt x="0" y="2116667"/>
                  <a:pt x="430980" y="1002149"/>
                  <a:pt x="1148425" y="132807"/>
                </a:cubicBezTo>
                <a:close/>
              </a:path>
            </a:pathLst>
          </a:cu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15">
            <a:extLst>
              <a:ext uri="{FF2B5EF4-FFF2-40B4-BE49-F238E27FC236}">
                <a16:creationId xmlns:a16="http://schemas.microsoft.com/office/drawing/2014/main" id="{FF3E25D7-C2F8-445D-AA42-C1163028DA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55C4A949-48F0-C7DE-F221-9DF28F6ACB73}"/>
              </a:ext>
            </a:extLst>
          </p:cNvPr>
          <p:cNvPicPr>
            <a:picLocks noGrp="1" noChangeAspect="1"/>
          </p:cNvPicPr>
          <p:nvPr>
            <p:ph idx="1"/>
          </p:nvPr>
        </p:nvPicPr>
        <p:blipFill>
          <a:blip r:embed="rId6"/>
          <a:stretch>
            <a:fillRect/>
          </a:stretch>
        </p:blipFill>
        <p:spPr>
          <a:xfrm>
            <a:off x="515156" y="244700"/>
            <a:ext cx="11101588" cy="6059508"/>
          </a:xfrm>
          <a:prstGeom prst="rect">
            <a:avLst/>
          </a:prstGeom>
        </p:spPr>
      </p:pic>
      <p:pic>
        <p:nvPicPr>
          <p:cNvPr id="11" name="Audio 10">
            <a:hlinkClick r:id="" action="ppaction://media"/>
            <a:extLst>
              <a:ext uri="{FF2B5EF4-FFF2-40B4-BE49-F238E27FC236}">
                <a16:creationId xmlns:a16="http://schemas.microsoft.com/office/drawing/2014/main" id="{E7969758-684C-2AAD-D32D-FADE581F281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3109986"/>
      </p:ext>
    </p:extLst>
  </p:cSld>
  <p:clrMapOvr>
    <a:masterClrMapping/>
  </p:clrMapOvr>
  <mc:AlternateContent xmlns:mc="http://schemas.openxmlformats.org/markup-compatibility/2006">
    <mc:Choice xmlns:p14="http://schemas.microsoft.com/office/powerpoint/2010/main" Requires="p14">
      <p:transition spd="slow" p14:dur="2000" advTm="32190"/>
    </mc:Choice>
    <mc:Fallback>
      <p:transition spd="slow" advTm="3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84000"/>
                <a:shade val="100000"/>
                <a:hueMod val="130000"/>
                <a:satMod val="150000"/>
                <a:lumMod val="112000"/>
              </a:schemeClr>
            </a:gs>
            <a:gs pos="100000">
              <a:schemeClr val="bg2">
                <a:shade val="92000"/>
                <a:satMod val="140000"/>
                <a:lumMod val="110000"/>
              </a:schemeClr>
            </a:gs>
          </a:gsLst>
          <a:lin ang="54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1C0F6D-5AB0-457D-A2E5-4B8E77E390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56A97F-536A-4D70-BE3C-46ED7477A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D0D0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8F27DD5-AB09-4348-AEAE-38DD5BF3B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284159"/>
          </a:xfrm>
          <a:prstGeom prst="rect">
            <a:avLst/>
          </a:prstGeom>
          <a:ln>
            <a:noFill/>
          </a:ln>
          <a:effectLst>
            <a:outerShdw blurRad="889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A6B0B-D225-F19F-63AA-509AF6A427B5}"/>
              </a:ext>
            </a:extLst>
          </p:cNvPr>
          <p:cNvSpPr>
            <a:spLocks noGrp="1"/>
          </p:cNvSpPr>
          <p:nvPr>
            <p:ph type="title"/>
          </p:nvPr>
        </p:nvSpPr>
        <p:spPr>
          <a:xfrm>
            <a:off x="476896" y="209974"/>
            <a:ext cx="3418784" cy="739257"/>
          </a:xfrm>
        </p:spPr>
        <p:txBody>
          <a:bodyPr anchor="t">
            <a:normAutofit/>
          </a:bodyPr>
          <a:lstStyle/>
          <a:p>
            <a:pPr algn="l"/>
            <a:r>
              <a:rPr lang="en-CA" sz="4400" dirty="0">
                <a:solidFill>
                  <a:schemeClr val="bg1"/>
                </a:solidFill>
              </a:rPr>
              <a:t>CONCLUSION</a:t>
            </a:r>
          </a:p>
        </p:txBody>
      </p:sp>
      <p:sp>
        <p:nvSpPr>
          <p:cNvPr id="3" name="Content Placeholder 2">
            <a:extLst>
              <a:ext uri="{FF2B5EF4-FFF2-40B4-BE49-F238E27FC236}">
                <a16:creationId xmlns:a16="http://schemas.microsoft.com/office/drawing/2014/main" id="{47591F98-0EFC-DB98-1E2F-CEB30E54732F}"/>
              </a:ext>
            </a:extLst>
          </p:cNvPr>
          <p:cNvSpPr>
            <a:spLocks noGrp="1"/>
          </p:cNvSpPr>
          <p:nvPr>
            <p:ph idx="1"/>
          </p:nvPr>
        </p:nvSpPr>
        <p:spPr>
          <a:xfrm>
            <a:off x="275294" y="950195"/>
            <a:ext cx="11638364" cy="4124956"/>
          </a:xfrm>
        </p:spPr>
        <p:txBody>
          <a:bodyPr>
            <a:noAutofit/>
          </a:bodyPr>
          <a:lstStyle/>
          <a:p>
            <a:pPr marL="0" indent="0" algn="just">
              <a:buNone/>
            </a:pPr>
            <a:r>
              <a:rPr lang="en-US" cap="none" dirty="0">
                <a:latin typeface="Times New Roman" panose="02020603050405020304" pitchFamily="18" charset="0"/>
                <a:cs typeface="Times New Roman" panose="02020603050405020304" pitchFamily="18" charset="0"/>
              </a:rPr>
              <a:t>In the culmination of our project, we've orchestrated a dynamic symphony of technology and financial acumen, harmonizing predictive modeling and cutting-edge web application development. Through the seamless orchestration of Python, Flask, MongoDB, and an API-driven data pipeline, we've created a robust platform that distills the complexity of Nifty 50 index movements into intuitive visualizations. This culmination empowers traders, investors, and market aficionados with comprehensive insights, bridging the gap between intricate market data and actionable decisions. In addition, has our path from data retrieval to visualization been a technical achievement, but it has also served as a link between data analytics and actual market dynamics. We've created a channel that democratizes financial understanding by fusing complex code and user-centered design, providing a comprehensive perspective of the Nifty 50 index. Our project is moving towards a future where making well-informed decisions is essential to succeed in the constantly changing financial markets, as technology and finance collide.</a:t>
            </a:r>
            <a:endParaRPr lang="en-CA" cap="none"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22BA091-022A-4EB4-BBA0-0309BF5F919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79187"/>
          <a:stretch/>
        </p:blipFill>
        <p:spPr>
          <a:xfrm>
            <a:off x="0" y="5430644"/>
            <a:ext cx="12192000" cy="1427356"/>
          </a:xfrm>
          <a:prstGeom prst="rect">
            <a:avLst/>
          </a:prstGeom>
        </p:spPr>
      </p:pic>
      <p:pic>
        <p:nvPicPr>
          <p:cNvPr id="11" name="Audio 10">
            <a:hlinkClick r:id="" action="ppaction://media"/>
            <a:extLst>
              <a:ext uri="{FF2B5EF4-FFF2-40B4-BE49-F238E27FC236}">
                <a16:creationId xmlns:a16="http://schemas.microsoft.com/office/drawing/2014/main" id="{81536E09-D061-5014-17A5-07A7293082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2084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3628"/>
    </mc:Choice>
    <mc:Fallback>
      <p:transition spd="slow" advTm="33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63AC55F3-9BF5-EB20-7FD9-C5B9657B80E2}"/>
              </a:ext>
            </a:extLst>
          </p:cNvPr>
          <p:cNvPicPr>
            <a:picLocks noChangeAspect="1"/>
          </p:cNvPicPr>
          <p:nvPr/>
        </p:nvPicPr>
        <p:blipFill rotWithShape="1">
          <a:blip r:embed="rId6">
            <a:alphaModFix amt="35000"/>
          </a:blip>
          <a:srcRect b="15730"/>
          <a:stretch/>
        </p:blipFill>
        <p:spPr>
          <a:xfrm>
            <a:off x="20" y="-28565"/>
            <a:ext cx="12191980" cy="6857990"/>
          </a:xfrm>
          <a:prstGeom prst="rect">
            <a:avLst/>
          </a:prstGeom>
        </p:spPr>
      </p:pic>
      <p:pic>
        <p:nvPicPr>
          <p:cNvPr id="15" name="Picture 14">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8D7673-60EF-AA6F-27B9-FE00867E39AC}"/>
              </a:ext>
            </a:extLst>
          </p:cNvPr>
          <p:cNvSpPr>
            <a:spLocks noGrp="1"/>
          </p:cNvSpPr>
          <p:nvPr>
            <p:ph type="title"/>
          </p:nvPr>
        </p:nvSpPr>
        <p:spPr>
          <a:xfrm>
            <a:off x="355597" y="2017064"/>
            <a:ext cx="6451603" cy="1594815"/>
          </a:xfrm>
        </p:spPr>
        <p:txBody>
          <a:bodyPr vert="horz" lIns="91440" tIns="45720" rIns="91440" bIns="45720" rtlCol="0" anchor="b">
            <a:noAutofit/>
          </a:bodyPr>
          <a:lstStyle/>
          <a:p>
            <a:r>
              <a:rPr lang="en-US" sz="6000" dirty="0">
                <a:latin typeface="Times New Roman" panose="02020603050405020304" pitchFamily="18" charset="0"/>
                <a:cs typeface="Times New Roman" panose="02020603050405020304" pitchFamily="18" charset="0"/>
              </a:rPr>
              <a:t>THANK YOU…..</a:t>
            </a:r>
          </a:p>
        </p:txBody>
      </p:sp>
      <p:pic>
        <p:nvPicPr>
          <p:cNvPr id="7" name="Audio 6">
            <a:hlinkClick r:id="" action="ppaction://media"/>
            <a:extLst>
              <a:ext uri="{FF2B5EF4-FFF2-40B4-BE49-F238E27FC236}">
                <a16:creationId xmlns:a16="http://schemas.microsoft.com/office/drawing/2014/main" id="{6FAB5D68-A7C9-AFFC-2543-8A51B6F1AE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923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20"/>
    </mc:Choice>
    <mc:Fallback>
      <p:transition spd="slow" advTm="2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3274B0C-1CB3-4AA4-A183-20B7FE5DB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E640319-3BB6-49BF-BAF4-D63FEC73E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
        <p:nvSpPr>
          <p:cNvPr id="2" name="Title 1">
            <a:extLst>
              <a:ext uri="{FF2B5EF4-FFF2-40B4-BE49-F238E27FC236}">
                <a16:creationId xmlns:a16="http://schemas.microsoft.com/office/drawing/2014/main" id="{38594F72-84E0-5FB2-8BEB-711DF264D81F}"/>
              </a:ext>
            </a:extLst>
          </p:cNvPr>
          <p:cNvSpPr>
            <a:spLocks noGrp="1"/>
          </p:cNvSpPr>
          <p:nvPr>
            <p:ph type="title"/>
          </p:nvPr>
        </p:nvSpPr>
        <p:spPr>
          <a:xfrm>
            <a:off x="913149" y="337615"/>
            <a:ext cx="10364451" cy="1596177"/>
          </a:xfrm>
        </p:spPr>
        <p:txBody>
          <a:bodyPr>
            <a:normAutofit/>
          </a:bodyPr>
          <a:lstStyle/>
          <a:p>
            <a:r>
              <a:rPr lang="en-CA" sz="4800" dirty="0"/>
              <a:t>Team Members</a:t>
            </a:r>
          </a:p>
        </p:txBody>
      </p:sp>
      <p:graphicFrame>
        <p:nvGraphicFramePr>
          <p:cNvPr id="4" name="Content Placeholder 3">
            <a:extLst>
              <a:ext uri="{FF2B5EF4-FFF2-40B4-BE49-F238E27FC236}">
                <a16:creationId xmlns:a16="http://schemas.microsoft.com/office/drawing/2014/main" id="{CCFEC0B4-4EB9-EE45-2625-9DE7FBA23809}"/>
              </a:ext>
            </a:extLst>
          </p:cNvPr>
          <p:cNvGraphicFramePr>
            <a:graphicFrameLocks noGrp="1"/>
          </p:cNvGraphicFramePr>
          <p:nvPr>
            <p:ph idx="1"/>
            <p:extLst>
              <p:ext uri="{D42A27DB-BD31-4B8C-83A1-F6EECF244321}">
                <p14:modId xmlns:p14="http://schemas.microsoft.com/office/powerpoint/2010/main" val="2316812903"/>
              </p:ext>
            </p:extLst>
          </p:nvPr>
        </p:nvGraphicFramePr>
        <p:xfrm>
          <a:off x="913146" y="1933792"/>
          <a:ext cx="10363200" cy="38002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Audio 18">
            <a:hlinkClick r:id="" action="ppaction://media"/>
            <a:extLst>
              <a:ext uri="{FF2B5EF4-FFF2-40B4-BE49-F238E27FC236}">
                <a16:creationId xmlns:a16="http://schemas.microsoft.com/office/drawing/2014/main" id="{8825D783-3272-45C9-98CF-518E7845EC51}"/>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41019088"/>
      </p:ext>
    </p:extLst>
  </p:cSld>
  <p:clrMapOvr>
    <a:masterClrMapping/>
  </p:clrMapOvr>
  <mc:AlternateContent xmlns:mc="http://schemas.openxmlformats.org/markup-compatibility/2006">
    <mc:Choice xmlns:p14="http://schemas.microsoft.com/office/powerpoint/2010/main" Requires="p14">
      <p:transition spd="slow" p14:dur="2000" advTm="7885"/>
    </mc:Choice>
    <mc:Fallback>
      <p:transition spd="slow" advTm="7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ack of magazines on table">
            <a:extLst>
              <a:ext uri="{FF2B5EF4-FFF2-40B4-BE49-F238E27FC236}">
                <a16:creationId xmlns:a16="http://schemas.microsoft.com/office/drawing/2014/main" id="{0B31EFFC-5196-B160-0E1E-DEB9487E0A54}"/>
              </a:ext>
            </a:extLst>
          </p:cNvPr>
          <p:cNvPicPr>
            <a:picLocks noChangeAspect="1"/>
          </p:cNvPicPr>
          <p:nvPr/>
        </p:nvPicPr>
        <p:blipFill rotWithShape="1">
          <a:blip r:embed="rId4"/>
          <a:srcRect l="47145" r="13585" b="-1"/>
          <a:stretch/>
        </p:blipFill>
        <p:spPr>
          <a:xfrm>
            <a:off x="8157374" y="10"/>
            <a:ext cx="4034626" cy="6857990"/>
          </a:xfrm>
          <a:prstGeom prst="rect">
            <a:avLst/>
          </a:prstGeom>
        </p:spPr>
      </p:pic>
      <p:pic>
        <p:nvPicPr>
          <p:cNvPr id="37" name="Picture 36">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CC43FA-8F9C-862C-B395-B73E0D320B18}"/>
              </a:ext>
            </a:extLst>
          </p:cNvPr>
          <p:cNvSpPr>
            <a:spLocks noGrp="1"/>
          </p:cNvSpPr>
          <p:nvPr>
            <p:ph type="title"/>
          </p:nvPr>
        </p:nvSpPr>
        <p:spPr>
          <a:xfrm>
            <a:off x="779497" y="161620"/>
            <a:ext cx="6672886" cy="1596177"/>
          </a:xfrm>
        </p:spPr>
        <p:txBody>
          <a:bodyPr vert="horz" lIns="91440" tIns="45720" rIns="91440" bIns="45720" rtlCol="0" anchor="ctr">
            <a:norm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4" name="TextBox 3">
            <a:extLst>
              <a:ext uri="{FF2B5EF4-FFF2-40B4-BE49-F238E27FC236}">
                <a16:creationId xmlns:a16="http://schemas.microsoft.com/office/drawing/2014/main" id="{E5395D5B-D733-93BE-46E9-3F82FE6EC6D8}"/>
              </a:ext>
            </a:extLst>
          </p:cNvPr>
          <p:cNvSpPr txBox="1"/>
          <p:nvPr/>
        </p:nvSpPr>
        <p:spPr>
          <a:xfrm>
            <a:off x="779497" y="1753164"/>
            <a:ext cx="6672887" cy="4500433"/>
          </a:xfrm>
          <a:prstGeom prst="rect">
            <a:avLst/>
          </a:prstGeom>
        </p:spPr>
        <p:txBody>
          <a:bodyPr vert="horz" lIns="91440" tIns="45720" rIns="91440" bIns="45720" rtlCol="0">
            <a:normAutofit fontScale="92500" lnSpcReduction="20000"/>
          </a:bodyPr>
          <a:lstStyle/>
          <a:p>
            <a:pPr algn="just" defTabSz="914400">
              <a:lnSpc>
                <a:spcPct val="120000"/>
              </a:lnSpc>
              <a:spcAft>
                <a:spcPts val="600"/>
              </a:spcAft>
              <a:buClr>
                <a:schemeClr val="tx1"/>
              </a:buClr>
            </a:pPr>
            <a:r>
              <a:rPr lang="en-US" sz="2000" dirty="0">
                <a:latin typeface="Times New Roman" panose="02020603050405020304" pitchFamily="18" charset="0"/>
                <a:cs typeface="Times New Roman" panose="02020603050405020304" pitchFamily="18" charset="0"/>
              </a:rPr>
              <a:t>For the project, a complex web application in Python with immersive visualizations of the Nifty 50 index data must be created with PyCharm and the Flask and Django frameworks. Using information gathered from a web API, the program will provide dynamic charts, graphs, and interactive dashboards that will provide users with a comprehensive insight into Nifty's performance trends, sector breakdown, and historical patterns. A user-centric design makes it simple for traders, investors, and market experts to get actionable insights, empowering them to make wise decisions. To facilitate more informed investment decisions and increase the accessibility of complex financial data, the project has made use of modern visualization tools. In the end, our project serves as a conduit between data analytics and the stock market, facilitating improved understanding and tactical decision-making within the Nifty50 context.</a:t>
            </a:r>
          </a:p>
        </p:txBody>
      </p:sp>
      <p:pic>
        <p:nvPicPr>
          <p:cNvPr id="9" name="Audio 8">
            <a:hlinkClick r:id="" action="ppaction://media"/>
            <a:extLst>
              <a:ext uri="{FF2B5EF4-FFF2-40B4-BE49-F238E27FC236}">
                <a16:creationId xmlns:a16="http://schemas.microsoft.com/office/drawing/2014/main" id="{8ABFFD02-666C-D99F-8105-074C6805B43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31688883"/>
      </p:ext>
    </p:extLst>
  </p:cSld>
  <p:clrMapOvr>
    <a:masterClrMapping/>
  </p:clrMapOvr>
  <mc:AlternateContent xmlns:mc="http://schemas.openxmlformats.org/markup-compatibility/2006">
    <mc:Choice xmlns:p14="http://schemas.microsoft.com/office/powerpoint/2010/main" Requires="p14">
      <p:transition spd="slow" p14:dur="2000" advTm="54214"/>
    </mc:Choice>
    <mc:Fallback>
      <p:transition spd="slow" advTm="54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n abstract design with lines and financial symbols">
            <a:extLst>
              <a:ext uri="{FF2B5EF4-FFF2-40B4-BE49-F238E27FC236}">
                <a16:creationId xmlns:a16="http://schemas.microsoft.com/office/drawing/2014/main" id="{2DBBC40F-1DD3-676C-FF71-FBDF56275C9F}"/>
              </a:ext>
            </a:extLst>
          </p:cNvPr>
          <p:cNvPicPr>
            <a:picLocks noChangeAspect="1"/>
          </p:cNvPicPr>
          <p:nvPr/>
        </p:nvPicPr>
        <p:blipFill rotWithShape="1">
          <a:blip r:embed="rId4"/>
          <a:srcRect l="29993" r="30885"/>
          <a:stretch/>
        </p:blipFill>
        <p:spPr>
          <a:xfrm>
            <a:off x="8157374" y="10"/>
            <a:ext cx="4034626" cy="6857990"/>
          </a:xfrm>
          <a:prstGeom prst="rect">
            <a:avLst/>
          </a:prstGeom>
        </p:spPr>
      </p:pic>
      <p:pic>
        <p:nvPicPr>
          <p:cNvPr id="13" name="Picture 12">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4E95D9-BAEE-FDA1-09C6-0341551F5A1A}"/>
              </a:ext>
            </a:extLst>
          </p:cNvPr>
          <p:cNvSpPr>
            <a:spLocks noGrp="1"/>
          </p:cNvSpPr>
          <p:nvPr>
            <p:ph type="title"/>
          </p:nvPr>
        </p:nvSpPr>
        <p:spPr>
          <a:xfrm>
            <a:off x="913775" y="113690"/>
            <a:ext cx="6672886" cy="1286485"/>
          </a:xfrm>
        </p:spPr>
        <p:txBody>
          <a:bodyPr>
            <a:normAutofit/>
          </a:bodyPr>
          <a:lstStyle/>
          <a:p>
            <a:r>
              <a:rPr lang="en-IN" sz="4000" dirty="0"/>
              <a:t>BUSINESS CASE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386C99-8B43-C36F-4119-60977E7ADDF4}"/>
              </a:ext>
            </a:extLst>
          </p:cNvPr>
          <p:cNvSpPr>
            <a:spLocks noGrp="1"/>
          </p:cNvSpPr>
          <p:nvPr>
            <p:ph idx="1"/>
          </p:nvPr>
        </p:nvSpPr>
        <p:spPr>
          <a:xfrm>
            <a:off x="574709" y="1513865"/>
            <a:ext cx="7082462" cy="5097797"/>
          </a:xfrm>
        </p:spPr>
        <p:txBody>
          <a:bodyPr>
            <a:normAutofit fontScale="92500" lnSpcReduction="10000"/>
          </a:bodyPr>
          <a:lstStyle/>
          <a:p>
            <a:pPr marL="0" indent="0" algn="just">
              <a:lnSpc>
                <a:spcPct val="110000"/>
              </a:lnSpc>
              <a:buNone/>
            </a:pPr>
            <a:r>
              <a:rPr lang="en-US" cap="none" dirty="0">
                <a:latin typeface="Times New Roman" panose="02020603050405020304" pitchFamily="18" charset="0"/>
                <a:cs typeface="Times New Roman" panose="02020603050405020304" pitchFamily="18" charset="0"/>
              </a:rPr>
              <a:t>In this project, the company uses API data extracted from the Rapid API link </a:t>
            </a:r>
            <a:r>
              <a:rPr lang="en-US" cap="none" dirty="0">
                <a:latin typeface="Times New Roman" panose="02020603050405020304" pitchFamily="18" charset="0"/>
                <a:cs typeface="Times New Roman" panose="02020603050405020304" pitchFamily="18" charset="0"/>
                <a:hlinkClick r:id="rId6"/>
              </a:rPr>
              <a:t>https://rapidapi.com/suneetk92/api/latest-stock-price</a:t>
            </a:r>
            <a:r>
              <a:rPr lang="en-US" cap="none" dirty="0">
                <a:latin typeface="Times New Roman" panose="02020603050405020304" pitchFamily="18" charset="0"/>
                <a:cs typeface="Times New Roman" panose="02020603050405020304" pitchFamily="18" charset="0"/>
              </a:rPr>
              <a:t>  to find the change in stock prices in India, as well as high volumes for various stocks and which stocks have higher or lower live prices. These steps are taken to find meaningful insights for trading and investing, as well as a thorough understanding of Nifty's performance trends. Using PyCharm, we were able to extract Python and MongoDB codes using this API. We have contributed solutions to this to meet the requirements of the business case. After collecting data from the API, saving it in the database is necessary to construct visualizations. The website is constructed using Flask, JINJA2, and PyCharm, which are also used to organize and display the visualizations needed to answer the queries and provide the company with a comprehensive study of the Nifty stock market for trading and investment after examining current trends. The data frameworks and extracted queries were visualized as bar charts, line charts, and pie charts on a web interface using Google Charts and JavaScript.</a:t>
            </a:r>
            <a:endParaRPr lang="en-CA" cap="none" dirty="0">
              <a:latin typeface="Times New Roman" panose="02020603050405020304" pitchFamily="18" charset="0"/>
              <a:cs typeface="Times New Roman" panose="02020603050405020304" pitchFamily="18" charset="0"/>
            </a:endParaRPr>
          </a:p>
        </p:txBody>
      </p:sp>
      <p:pic>
        <p:nvPicPr>
          <p:cNvPr id="17" name="Audio 16">
            <a:hlinkClick r:id="" action="ppaction://media"/>
            <a:extLst>
              <a:ext uri="{FF2B5EF4-FFF2-40B4-BE49-F238E27FC236}">
                <a16:creationId xmlns:a16="http://schemas.microsoft.com/office/drawing/2014/main" id="{D66B968E-A802-9B9C-AB3A-0D032B586A1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5486135"/>
      </p:ext>
    </p:extLst>
  </p:cSld>
  <p:clrMapOvr>
    <a:masterClrMapping/>
  </p:clrMapOvr>
  <mc:AlternateContent xmlns:mc="http://schemas.openxmlformats.org/markup-compatibility/2006">
    <mc:Choice xmlns:p14="http://schemas.microsoft.com/office/powerpoint/2010/main" Requires="p14">
      <p:transition spd="slow" p14:dur="2000" advTm="83436"/>
    </mc:Choice>
    <mc:Fallback>
      <p:transition spd="slow" advTm="83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Y tools and crafts">
            <a:extLst>
              <a:ext uri="{FF2B5EF4-FFF2-40B4-BE49-F238E27FC236}">
                <a16:creationId xmlns:a16="http://schemas.microsoft.com/office/drawing/2014/main" id="{C96E18D5-83D7-B5D3-5AC8-B4E7F026D11E}"/>
              </a:ext>
            </a:extLst>
          </p:cNvPr>
          <p:cNvPicPr>
            <a:picLocks noChangeAspect="1"/>
          </p:cNvPicPr>
          <p:nvPr/>
        </p:nvPicPr>
        <p:blipFill rotWithShape="1">
          <a:blip r:embed="rId4"/>
          <a:srcRect l="6043" r="54783"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6DFD5E1-5D6F-5DD5-3AC1-8CFE5515C176}"/>
              </a:ext>
            </a:extLst>
          </p:cNvPr>
          <p:cNvSpPr>
            <a:spLocks noGrp="1"/>
          </p:cNvSpPr>
          <p:nvPr>
            <p:ph type="title"/>
          </p:nvPr>
        </p:nvSpPr>
        <p:spPr>
          <a:xfrm>
            <a:off x="4244333" y="0"/>
            <a:ext cx="6672886" cy="1337078"/>
          </a:xfrm>
        </p:spPr>
        <p:txBody>
          <a:bodyPr>
            <a:normAutofit/>
          </a:bodyPr>
          <a:lstStyle/>
          <a:p>
            <a:r>
              <a:rPr lang="en-IN" sz="4800" dirty="0"/>
              <a:t>Tools</a:t>
            </a:r>
            <a:r>
              <a:rPr lang="en-IN" dirty="0"/>
              <a:t> </a:t>
            </a:r>
            <a:endParaRPr lang="en-CA" dirty="0"/>
          </a:p>
        </p:txBody>
      </p:sp>
      <p:sp>
        <p:nvSpPr>
          <p:cNvPr id="3" name="Content Placeholder 2">
            <a:extLst>
              <a:ext uri="{FF2B5EF4-FFF2-40B4-BE49-F238E27FC236}">
                <a16:creationId xmlns:a16="http://schemas.microsoft.com/office/drawing/2014/main" id="{AAE0039E-3557-87FC-9F7C-5C423D68B001}"/>
              </a:ext>
            </a:extLst>
          </p:cNvPr>
          <p:cNvSpPr>
            <a:spLocks noGrp="1"/>
          </p:cNvSpPr>
          <p:nvPr>
            <p:ph idx="1"/>
          </p:nvPr>
        </p:nvSpPr>
        <p:spPr>
          <a:xfrm>
            <a:off x="4528110" y="1337077"/>
            <a:ext cx="7187640" cy="5016098"/>
          </a:xfrm>
        </p:spPr>
        <p:txBody>
          <a:bodyPr>
            <a:noAutofit/>
          </a:bodyPr>
          <a:lstStyle/>
          <a:p>
            <a:pPr algn="just"/>
            <a:r>
              <a:rPr lang="en-US" sz="1400" cap="none" dirty="0">
                <a:latin typeface="Times New Roman" panose="02020603050405020304" pitchFamily="18" charset="0"/>
                <a:cs typeface="Times New Roman" panose="02020603050405020304" pitchFamily="18" charset="0"/>
              </a:rPr>
              <a:t>Python: the main programming language used to write backend code, make API calls, establish a MongoDB connection, and manage the Flask web application.</a:t>
            </a:r>
          </a:p>
          <a:p>
            <a:pPr algn="just"/>
            <a:r>
              <a:rPr lang="en-US" sz="1400" cap="none" dirty="0">
                <a:latin typeface="Times New Roman" panose="02020603050405020304" pitchFamily="18" charset="0"/>
                <a:cs typeface="Times New Roman" panose="02020603050405020304" pitchFamily="18" charset="0"/>
              </a:rPr>
              <a:t>Flask: It is a Python microweb framework that is used to build and deliver web pages.</a:t>
            </a:r>
          </a:p>
          <a:p>
            <a:pPr algn="just"/>
            <a:r>
              <a:rPr lang="en-US" sz="1400" cap="none" dirty="0">
                <a:latin typeface="Times New Roman" panose="02020603050405020304" pitchFamily="18" charset="0"/>
                <a:cs typeface="Times New Roman" panose="02020603050405020304" pitchFamily="18" charset="0"/>
              </a:rPr>
              <a:t>MongoDB: The retrieved data from the Nifty stock market API is stored in this NoSQL database. </a:t>
            </a:r>
          </a:p>
          <a:p>
            <a:pPr algn="just"/>
            <a:r>
              <a:rPr lang="en-US" sz="1400" cap="none" dirty="0">
                <a:latin typeface="Times New Roman" panose="02020603050405020304" pitchFamily="18" charset="0"/>
                <a:cs typeface="Times New Roman" panose="02020603050405020304" pitchFamily="18" charset="0"/>
              </a:rPr>
              <a:t>HTML: It is a markup language that is used to organize the content of webpages.</a:t>
            </a:r>
          </a:p>
          <a:p>
            <a:pPr algn="just"/>
            <a:r>
              <a:rPr lang="en-US" sz="1400" cap="none" dirty="0">
                <a:latin typeface="Times New Roman" panose="02020603050405020304" pitchFamily="18" charset="0"/>
                <a:cs typeface="Times New Roman" panose="02020603050405020304" pitchFamily="18" charset="0"/>
              </a:rPr>
              <a:t>Jinja2: This engine is used to show Python API data in HTML templates and create HTML content.</a:t>
            </a:r>
          </a:p>
          <a:p>
            <a:pPr algn="just"/>
            <a:r>
              <a:rPr lang="en-US" sz="1400" cap="none" dirty="0">
                <a:latin typeface="Times New Roman" panose="02020603050405020304" pitchFamily="18" charset="0"/>
                <a:cs typeface="Times New Roman" panose="02020603050405020304" pitchFamily="18" charset="0"/>
              </a:rPr>
              <a:t>Javascript: This language is used to integrate the library of Google charts and produce interactive online visuals.</a:t>
            </a:r>
          </a:p>
          <a:p>
            <a:pPr algn="just"/>
            <a:r>
              <a:rPr lang="en-US" sz="1400" cap="none" dirty="0">
                <a:latin typeface="Times New Roman" panose="02020603050405020304" pitchFamily="18" charset="0"/>
                <a:cs typeface="Times New Roman" panose="02020603050405020304" pitchFamily="18" charset="0"/>
              </a:rPr>
              <a:t>Google Charts: A JavaScript library for making pie, bar, and line charts, among other types of data visualizations.</a:t>
            </a:r>
          </a:p>
          <a:p>
            <a:pPr algn="just"/>
            <a:r>
              <a:rPr lang="en-US" sz="1400" cap="none" dirty="0">
                <a:latin typeface="Times New Roman" panose="02020603050405020304" pitchFamily="18" charset="0"/>
                <a:cs typeface="Times New Roman" panose="02020603050405020304" pitchFamily="18" charset="0"/>
              </a:rPr>
              <a:t>PyCharm: An environment for integrated development used to write and run Python programs.</a:t>
            </a:r>
          </a:p>
          <a:p>
            <a:pPr algn="just"/>
            <a:r>
              <a:rPr lang="en-US" sz="1400" cap="none" dirty="0">
                <a:latin typeface="Times New Roman" panose="02020603050405020304" pitchFamily="18" charset="0"/>
                <a:cs typeface="Times New Roman" panose="02020603050405020304" pitchFamily="18" charset="0"/>
              </a:rPr>
              <a:t>Terminal: A command-line interface is used to control the development server and Python programs.</a:t>
            </a:r>
            <a:endParaRPr lang="en-CA" sz="1400" cap="none"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5EF1DBF9-B04E-6197-1D58-BD81C88EE1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41736940"/>
      </p:ext>
    </p:extLst>
  </p:cSld>
  <p:clrMapOvr>
    <a:masterClrMapping/>
  </p:clrMapOvr>
  <mc:AlternateContent xmlns:mc="http://schemas.openxmlformats.org/markup-compatibility/2006">
    <mc:Choice xmlns:p14="http://schemas.microsoft.com/office/powerpoint/2010/main" Requires="p14">
      <p:transition spd="slow" p14:dur="2000" advTm="98093"/>
    </mc:Choice>
    <mc:Fallback>
      <p:transition spd="slow" advTm="9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A0EC-8327-019C-7C54-C76F3ADFF5AF}"/>
              </a:ext>
            </a:extLst>
          </p:cNvPr>
          <p:cNvSpPr>
            <a:spLocks noGrp="1"/>
          </p:cNvSpPr>
          <p:nvPr>
            <p:ph type="title"/>
          </p:nvPr>
        </p:nvSpPr>
        <p:spPr>
          <a:xfrm>
            <a:off x="912524" y="123218"/>
            <a:ext cx="10364451" cy="895958"/>
          </a:xfrm>
        </p:spPr>
        <p:txBody>
          <a:bodyPr/>
          <a:lstStyle/>
          <a:p>
            <a:r>
              <a:rPr lang="en-CA" dirty="0"/>
              <a:t>PROJECT FLOW</a:t>
            </a:r>
          </a:p>
        </p:txBody>
      </p:sp>
      <p:graphicFrame>
        <p:nvGraphicFramePr>
          <p:cNvPr id="4" name="Content Placeholder 3">
            <a:extLst>
              <a:ext uri="{FF2B5EF4-FFF2-40B4-BE49-F238E27FC236}">
                <a16:creationId xmlns:a16="http://schemas.microsoft.com/office/drawing/2014/main" id="{6E6158DF-78E2-A5C1-6AEA-7B4BEC944999}"/>
              </a:ext>
            </a:extLst>
          </p:cNvPr>
          <p:cNvGraphicFramePr>
            <a:graphicFrameLocks noGrp="1"/>
          </p:cNvGraphicFramePr>
          <p:nvPr>
            <p:ph idx="1"/>
            <p:extLst>
              <p:ext uri="{D42A27DB-BD31-4B8C-83A1-F6EECF244321}">
                <p14:modId xmlns:p14="http://schemas.microsoft.com/office/powerpoint/2010/main" val="1839654922"/>
              </p:ext>
            </p:extLst>
          </p:nvPr>
        </p:nvGraphicFramePr>
        <p:xfrm>
          <a:off x="713750" y="1428750"/>
          <a:ext cx="10897225" cy="482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Audio 4">
            <a:hlinkClick r:id="" action="ppaction://media"/>
            <a:extLst>
              <a:ext uri="{FF2B5EF4-FFF2-40B4-BE49-F238E27FC236}">
                <a16:creationId xmlns:a16="http://schemas.microsoft.com/office/drawing/2014/main" id="{867C41CF-30B7-784E-F122-0CBD81B5A13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8530692"/>
      </p:ext>
    </p:extLst>
  </p:cSld>
  <p:clrMapOvr>
    <a:masterClrMapping/>
  </p:clrMapOvr>
  <mc:AlternateContent xmlns:mc="http://schemas.openxmlformats.org/markup-compatibility/2006">
    <mc:Choice xmlns:p14="http://schemas.microsoft.com/office/powerpoint/2010/main" Requires="p14">
      <p:transition spd="slow" p14:dur="2000" advTm="35498"/>
    </mc:Choice>
    <mc:Fallback>
      <p:transition spd="slow" advTm="35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2BFD9BBE-CACA-434E-973B-903707B17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
            <a:extLst>
              <a:ext uri="{FF2B5EF4-FFF2-40B4-BE49-F238E27FC236}">
                <a16:creationId xmlns:a16="http://schemas.microsoft.com/office/drawing/2014/main" id="{DA335373-4C5E-45BD-8EFF-190A1E76C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7439" y="1215213"/>
            <a:ext cx="6005039" cy="4940394"/>
          </a:xfrm>
          <a:prstGeom prst="roundRect">
            <a:avLst>
              <a:gd name="adj" fmla="val 4448"/>
            </a:avLst>
          </a:prstGeom>
          <a:solidFill>
            <a:srgbClr val="FFFFFF"/>
          </a:solid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vert="horz" lIns="91440" tIns="45720" rIns="91440" bIns="45720" rtlCol="0" anchor="t">
            <a:normAutofit/>
          </a:bodyPr>
          <a:lstStyle/>
          <a:p>
            <a:pPr algn="ctr">
              <a:lnSpc>
                <a:spcPct val="120000"/>
              </a:lnSpc>
              <a:spcBef>
                <a:spcPts val="1000"/>
              </a:spcBef>
              <a:buClr>
                <a:schemeClr val="tx1"/>
              </a:buClr>
              <a:buFont typeface="Arial" panose="020B0604020202020204" pitchFamily="34" charset="0"/>
              <a:buNone/>
            </a:pPr>
            <a:endParaRPr lang="en-US" sz="3200" cap="all">
              <a:solidFill>
                <a:schemeClr val="bg1">
                  <a:lumMod val="50000"/>
                </a:schemeClr>
              </a:solidFill>
            </a:endParaRPr>
          </a:p>
        </p:txBody>
      </p:sp>
      <p:pic>
        <p:nvPicPr>
          <p:cNvPr id="17" name="Picture 16">
            <a:extLst>
              <a:ext uri="{FF2B5EF4-FFF2-40B4-BE49-F238E27FC236}">
                <a16:creationId xmlns:a16="http://schemas.microsoft.com/office/drawing/2014/main" id="{FC559A65-05EE-4AF2-8C3B-B051D7A2AE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607" y="1"/>
            <a:ext cx="12192000" cy="6858000"/>
          </a:xfrm>
          <a:prstGeom prst="rect">
            <a:avLst/>
          </a:prstGeom>
        </p:spPr>
      </p:pic>
      <p:pic>
        <p:nvPicPr>
          <p:cNvPr id="4" name="Content Placeholder 4" descr="A computer screen shot of a program">
            <a:extLst>
              <a:ext uri="{FF2B5EF4-FFF2-40B4-BE49-F238E27FC236}">
                <a16:creationId xmlns:a16="http://schemas.microsoft.com/office/drawing/2014/main" id="{2041E0B6-586C-205B-70E9-08EE7BAB5A9A}"/>
              </a:ext>
            </a:extLst>
          </p:cNvPr>
          <p:cNvPicPr>
            <a:picLocks noGrp="1" noChangeAspect="1"/>
          </p:cNvPicPr>
          <p:nvPr>
            <p:ph idx="1"/>
          </p:nvPr>
        </p:nvPicPr>
        <p:blipFill>
          <a:blip r:embed="rId6"/>
          <a:stretch>
            <a:fillRect/>
          </a:stretch>
        </p:blipFill>
        <p:spPr>
          <a:xfrm>
            <a:off x="1117601" y="1371600"/>
            <a:ext cx="5541614" cy="4635499"/>
          </a:xfrm>
          <a:prstGeom prst="rect">
            <a:avLst/>
          </a:prstGeom>
        </p:spPr>
      </p:pic>
      <p:sp>
        <p:nvSpPr>
          <p:cNvPr id="2" name="Title 1">
            <a:extLst>
              <a:ext uri="{FF2B5EF4-FFF2-40B4-BE49-F238E27FC236}">
                <a16:creationId xmlns:a16="http://schemas.microsoft.com/office/drawing/2014/main" id="{5F95AEE5-5A17-FE42-A794-97199875D64E}"/>
              </a:ext>
            </a:extLst>
          </p:cNvPr>
          <p:cNvSpPr>
            <a:spLocks noGrp="1"/>
          </p:cNvSpPr>
          <p:nvPr>
            <p:ph type="title"/>
          </p:nvPr>
        </p:nvSpPr>
        <p:spPr>
          <a:xfrm>
            <a:off x="7596717" y="2254249"/>
            <a:ext cx="3707844" cy="2349500"/>
          </a:xfrm>
        </p:spPr>
        <p:txBody>
          <a:bodyPr vert="horz" lIns="91440" tIns="45720" rIns="91440" bIns="45720" rtlCol="0" anchor="b">
            <a:normAutofit/>
          </a:bodyPr>
          <a:lstStyle/>
          <a:p>
            <a:r>
              <a:rPr lang="en-US" sz="4800" dirty="0"/>
              <a:t>Acquiring data from an API</a:t>
            </a:r>
          </a:p>
        </p:txBody>
      </p:sp>
      <p:pic>
        <p:nvPicPr>
          <p:cNvPr id="5" name="Audio 4">
            <a:hlinkClick r:id="" action="ppaction://media"/>
            <a:extLst>
              <a:ext uri="{FF2B5EF4-FFF2-40B4-BE49-F238E27FC236}">
                <a16:creationId xmlns:a16="http://schemas.microsoft.com/office/drawing/2014/main" id="{AD49E303-DF88-7501-DCE7-3F35B6A7B0A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844691"/>
      </p:ext>
    </p:extLst>
  </p:cSld>
  <p:clrMapOvr>
    <a:masterClrMapping/>
  </p:clrMapOvr>
  <mc:AlternateContent xmlns:mc="http://schemas.openxmlformats.org/markup-compatibility/2006">
    <mc:Choice xmlns:p14="http://schemas.microsoft.com/office/powerpoint/2010/main" Requires="p14">
      <p:transition spd="slow" p14:dur="2000" advTm="28660"/>
    </mc:Choice>
    <mc:Fallback>
      <p:transition spd="slow" advTm="28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35"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9" name="Rectangle 38">
            <a:extLst>
              <a:ext uri="{FF2B5EF4-FFF2-40B4-BE49-F238E27FC236}">
                <a16:creationId xmlns:a16="http://schemas.microsoft.com/office/drawing/2014/main" id="{2255CADE-DCE0-447F-B290-2AE78E5E5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245587C-701C-48A1-9B6B-10C3DF81A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33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E5CF545-7AAF-4A13-8871-089E929E85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Content Placeholder 6" descr="A screenshot of a computer&#10;&#10;Description automatically generated">
            <a:extLst>
              <a:ext uri="{FF2B5EF4-FFF2-40B4-BE49-F238E27FC236}">
                <a16:creationId xmlns:a16="http://schemas.microsoft.com/office/drawing/2014/main" id="{12A26EB6-410E-0722-CD52-F3FCA5A1EE2B}"/>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2969" r="11462"/>
          <a:stretch/>
        </p:blipFill>
        <p:spPr>
          <a:xfrm>
            <a:off x="8860" y="10"/>
            <a:ext cx="6924201" cy="6857990"/>
          </a:xfrm>
          <a:prstGeom prst="rect">
            <a:avLst/>
          </a:prstGeom>
        </p:spPr>
      </p:pic>
      <p:sp>
        <p:nvSpPr>
          <p:cNvPr id="2" name="Title 1">
            <a:extLst>
              <a:ext uri="{FF2B5EF4-FFF2-40B4-BE49-F238E27FC236}">
                <a16:creationId xmlns:a16="http://schemas.microsoft.com/office/drawing/2014/main" id="{18B14289-5C08-15CD-882B-ECA2918048A6}"/>
              </a:ext>
            </a:extLst>
          </p:cNvPr>
          <p:cNvSpPr>
            <a:spLocks noGrp="1"/>
          </p:cNvSpPr>
          <p:nvPr>
            <p:ph type="title"/>
          </p:nvPr>
        </p:nvSpPr>
        <p:spPr>
          <a:xfrm>
            <a:off x="7570382" y="1358901"/>
            <a:ext cx="3707844" cy="2730498"/>
          </a:xfrm>
        </p:spPr>
        <p:txBody>
          <a:bodyPr vert="horz" lIns="91440" tIns="45720" rIns="91440" bIns="45720" rtlCol="0" anchor="b">
            <a:normAutofit/>
          </a:bodyPr>
          <a:lstStyle/>
          <a:p>
            <a:r>
              <a:rPr lang="en-US" sz="4800"/>
              <a:t>Storing the data in the MongoDB database</a:t>
            </a:r>
          </a:p>
        </p:txBody>
      </p:sp>
      <p:pic>
        <p:nvPicPr>
          <p:cNvPr id="4" name="Audio 3">
            <a:hlinkClick r:id="" action="ppaction://media"/>
            <a:extLst>
              <a:ext uri="{FF2B5EF4-FFF2-40B4-BE49-F238E27FC236}">
                <a16:creationId xmlns:a16="http://schemas.microsoft.com/office/drawing/2014/main" id="{DC447511-D623-1E49-35EC-4CBD37BDF37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095593"/>
      </p:ext>
    </p:extLst>
  </p:cSld>
  <p:clrMapOvr>
    <a:masterClrMapping/>
  </p:clrMapOvr>
  <mc:AlternateContent xmlns:mc="http://schemas.openxmlformats.org/markup-compatibility/2006">
    <mc:Choice xmlns:p14="http://schemas.microsoft.com/office/powerpoint/2010/main" Requires="p14">
      <p:transition spd="slow" p14:dur="2000" advTm="48010"/>
    </mc:Choice>
    <mc:Fallback>
      <p:transition spd="slow" advTm="48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shot of a code&#10;&#10;Description automatically generated">
            <a:extLst>
              <a:ext uri="{FF2B5EF4-FFF2-40B4-BE49-F238E27FC236}">
                <a16:creationId xmlns:a16="http://schemas.microsoft.com/office/drawing/2014/main" id="{AC8E6146-D911-3824-334F-F6D5FD446705}"/>
              </a:ext>
            </a:extLst>
          </p:cNvPr>
          <p:cNvPicPr>
            <a:picLocks noChangeAspect="1"/>
          </p:cNvPicPr>
          <p:nvPr/>
        </p:nvPicPr>
        <p:blipFill>
          <a:blip r:embed="rId4"/>
          <a:stretch>
            <a:fillRect/>
          </a:stretch>
        </p:blipFill>
        <p:spPr>
          <a:xfrm>
            <a:off x="5158006" y="3584028"/>
            <a:ext cx="6119594" cy="2511972"/>
          </a:xfrm>
          <a:prstGeom prst="rect">
            <a:avLst/>
          </a:prstGeom>
        </p:spPr>
      </p:pic>
      <p:sp>
        <p:nvSpPr>
          <p:cNvPr id="3" name="Content Placeholder 2">
            <a:extLst>
              <a:ext uri="{FF2B5EF4-FFF2-40B4-BE49-F238E27FC236}">
                <a16:creationId xmlns:a16="http://schemas.microsoft.com/office/drawing/2014/main" id="{EB5C00DC-C5C2-D548-F5F9-27188E4D9BCB}"/>
              </a:ext>
            </a:extLst>
          </p:cNvPr>
          <p:cNvSpPr>
            <a:spLocks noGrp="1"/>
          </p:cNvSpPr>
          <p:nvPr>
            <p:ph idx="1"/>
          </p:nvPr>
        </p:nvSpPr>
        <p:spPr/>
        <p:txBody>
          <a:bodyPr/>
          <a:lstStyle/>
          <a:p>
            <a:endParaRPr lang="en-CA" dirty="0"/>
          </a:p>
        </p:txBody>
      </p:sp>
      <p:pic>
        <p:nvPicPr>
          <p:cNvPr id="5" name="Picture 4">
            <a:extLst>
              <a:ext uri="{FF2B5EF4-FFF2-40B4-BE49-F238E27FC236}">
                <a16:creationId xmlns:a16="http://schemas.microsoft.com/office/drawing/2014/main" id="{48FEC459-2B77-CC73-401A-DA0AA36529F2}"/>
              </a:ext>
            </a:extLst>
          </p:cNvPr>
          <p:cNvPicPr>
            <a:picLocks noChangeAspect="1"/>
          </p:cNvPicPr>
          <p:nvPr/>
        </p:nvPicPr>
        <p:blipFill>
          <a:blip r:embed="rId5"/>
          <a:stretch>
            <a:fillRect/>
          </a:stretch>
        </p:blipFill>
        <p:spPr>
          <a:xfrm>
            <a:off x="1151985" y="540912"/>
            <a:ext cx="7362879" cy="2511971"/>
          </a:xfrm>
          <a:prstGeom prst="rect">
            <a:avLst/>
          </a:prstGeom>
        </p:spPr>
      </p:pic>
      <p:pic>
        <p:nvPicPr>
          <p:cNvPr id="9" name="Audio 8">
            <a:hlinkClick r:id="" action="ppaction://media"/>
            <a:extLst>
              <a:ext uri="{FF2B5EF4-FFF2-40B4-BE49-F238E27FC236}">
                <a16:creationId xmlns:a16="http://schemas.microsoft.com/office/drawing/2014/main" id="{0CF9A923-73D0-E283-EC6A-CE6CFA1ACEB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70553591"/>
      </p:ext>
    </p:extLst>
  </p:cSld>
  <p:clrMapOvr>
    <a:masterClrMapping/>
  </p:clrMapOvr>
  <mc:AlternateContent xmlns:mc="http://schemas.openxmlformats.org/markup-compatibility/2006">
    <mc:Choice xmlns:p14="http://schemas.microsoft.com/office/powerpoint/2010/main" Requires="p14">
      <p:transition spd="slow" p14:dur="2000" advTm="2047"/>
    </mc:Choice>
    <mc:Fallback>
      <p:transition spd="slow" advTm="2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1356</TotalTime>
  <Words>921</Words>
  <Application>Microsoft Office PowerPoint</Application>
  <PresentationFormat>Widescreen</PresentationFormat>
  <Paragraphs>46</Paragraphs>
  <Slides>18</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Times New Roman</vt:lpstr>
      <vt:lpstr>Tw Cen MT</vt:lpstr>
      <vt:lpstr>Droplet</vt:lpstr>
      <vt:lpstr>FINAL PROJECT  GROUP 6  Predictive Modeling for Nifty 50 Index Movements  DATA PROGRAMMING BDAT1004-23F-10984  Professor Thomas Parker</vt:lpstr>
      <vt:lpstr>Team Members</vt:lpstr>
      <vt:lpstr>INTRODUCTION</vt:lpstr>
      <vt:lpstr>BUSINESS CASE</vt:lpstr>
      <vt:lpstr>Tools </vt:lpstr>
      <vt:lpstr>PROJECT FLOW</vt:lpstr>
      <vt:lpstr>Acquiring data from an API</vt:lpstr>
      <vt:lpstr>Storing the data in the MongoDB database</vt:lpstr>
      <vt:lpstr>PowerPoint Presentation</vt:lpstr>
      <vt:lpstr>Data Visualization of the stock data</vt:lpstr>
      <vt:lpstr>              LINE CHART</vt:lpstr>
      <vt:lpstr>BAR CHART</vt:lpstr>
      <vt:lpstr>PIE CHART</vt:lpstr>
      <vt:lpstr>STOCK DATA</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DATA PROGRAMMING Professor Thomas Parker</dc:title>
  <dc:creator>Josmy Ann Jose</dc:creator>
  <cp:lastModifiedBy>Annite Gee Varghese</cp:lastModifiedBy>
  <cp:revision>47</cp:revision>
  <dcterms:created xsi:type="dcterms:W3CDTF">2023-12-13T17:33:36Z</dcterms:created>
  <dcterms:modified xsi:type="dcterms:W3CDTF">2023-12-16T01:25:52Z</dcterms:modified>
</cp:coreProperties>
</file>